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9" r:id="rId4"/>
    <p:sldId id="260" r:id="rId5"/>
    <p:sldId id="275" r:id="rId6"/>
    <p:sldId id="276" r:id="rId7"/>
    <p:sldId id="270" r:id="rId8"/>
    <p:sldId id="271" r:id="rId9"/>
    <p:sldId id="261" r:id="rId10"/>
    <p:sldId id="257" r:id="rId11"/>
    <p:sldId id="263" r:id="rId12"/>
    <p:sldId id="272" r:id="rId13"/>
    <p:sldId id="269" r:id="rId14"/>
    <p:sldId id="274" r:id="rId15"/>
    <p:sldId id="267" r:id="rId16"/>
    <p:sldId id="264" r:id="rId17"/>
    <p:sldId id="265" r:id="rId18"/>
    <p:sldId id="273" r:id="rId19"/>
    <p:sldId id="266" r:id="rId20"/>
    <p:sldId id="26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82DA"/>
    <a:srgbClr val="00133A"/>
    <a:srgbClr val="705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94291" autoAdjust="0"/>
  </p:normalViewPr>
  <p:slideViewPr>
    <p:cSldViewPr snapToGrid="0">
      <p:cViewPr varScale="1">
        <p:scale>
          <a:sx n="68" d="100"/>
          <a:sy n="68" d="100"/>
        </p:scale>
        <p:origin x="13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rdo Coutinho" userId="f4a1dd71dced0bc1" providerId="LiveId" clId="{DB4E0302-6DC1-4480-ABDA-471D8327FCC1}"/>
    <pc:docChg chg="undo redo custSel addSld delSld modSld sldOrd">
      <pc:chgData name="Bernardo Coutinho" userId="f4a1dd71dced0bc1" providerId="LiveId" clId="{DB4E0302-6DC1-4480-ABDA-471D8327FCC1}" dt="2020-06-01T04:35:43.693" v="13411" actId="20577"/>
      <pc:docMkLst>
        <pc:docMk/>
      </pc:docMkLst>
      <pc:sldChg chg="addSp modSp mod">
        <pc:chgData name="Bernardo Coutinho" userId="f4a1dd71dced0bc1" providerId="LiveId" clId="{DB4E0302-6DC1-4480-ABDA-471D8327FCC1}" dt="2020-05-07T03:11:27.370" v="1608" actId="1036"/>
        <pc:sldMkLst>
          <pc:docMk/>
          <pc:sldMk cId="1316130651" sldId="256"/>
        </pc:sldMkLst>
        <pc:spChg chg="mod">
          <ac:chgData name="Bernardo Coutinho" userId="f4a1dd71dced0bc1" providerId="LiveId" clId="{DB4E0302-6DC1-4480-ABDA-471D8327FCC1}" dt="2020-05-07T03:11:27.370" v="1608" actId="1036"/>
          <ac:spMkLst>
            <pc:docMk/>
            <pc:sldMk cId="1316130651" sldId="256"/>
            <ac:spMk id="2" creationId="{B35A7B6F-1F3F-4D48-A588-4415CE1D1E98}"/>
          </ac:spMkLst>
        </pc:spChg>
        <pc:spChg chg="mod">
          <ac:chgData name="Bernardo Coutinho" userId="f4a1dd71dced0bc1" providerId="LiveId" clId="{DB4E0302-6DC1-4480-ABDA-471D8327FCC1}" dt="2020-05-07T03:10:56.122" v="1588" actId="242"/>
          <ac:spMkLst>
            <pc:docMk/>
            <pc:sldMk cId="1316130651" sldId="256"/>
            <ac:spMk id="3" creationId="{ECFCCEA0-1597-4008-B871-82A7DED6A070}"/>
          </ac:spMkLst>
        </pc:spChg>
        <pc:picChg chg="add mod">
          <ac:chgData name="Bernardo Coutinho" userId="f4a1dd71dced0bc1" providerId="LiveId" clId="{DB4E0302-6DC1-4480-ABDA-471D8327FCC1}" dt="2020-05-07T03:11:21.947" v="1590"/>
          <ac:picMkLst>
            <pc:docMk/>
            <pc:sldMk cId="1316130651" sldId="256"/>
            <ac:picMk id="4" creationId="{69D70ED6-7DB8-46F7-825B-464A933D07EF}"/>
          </ac:picMkLst>
        </pc:picChg>
        <pc:picChg chg="add mod">
          <ac:chgData name="Bernardo Coutinho" userId="f4a1dd71dced0bc1" providerId="LiveId" clId="{DB4E0302-6DC1-4480-ABDA-471D8327FCC1}" dt="2020-05-07T03:11:21.947" v="1590"/>
          <ac:picMkLst>
            <pc:docMk/>
            <pc:sldMk cId="1316130651" sldId="256"/>
            <ac:picMk id="5" creationId="{F20C4228-9DBA-4805-B46D-BE25F2A993F5}"/>
          </ac:picMkLst>
        </pc:picChg>
      </pc:sldChg>
      <pc:sldChg chg="addSp delSp modSp mod modNotesTx">
        <pc:chgData name="Bernardo Coutinho" userId="f4a1dd71dced0bc1" providerId="LiveId" clId="{DB4E0302-6DC1-4480-ABDA-471D8327FCC1}" dt="2020-05-09T14:00:58.872" v="9303" actId="1037"/>
        <pc:sldMkLst>
          <pc:docMk/>
          <pc:sldMk cId="1390153290" sldId="257"/>
        </pc:sldMkLst>
        <pc:spChg chg="mod">
          <ac:chgData name="Bernardo Coutinho" userId="f4a1dd71dced0bc1" providerId="LiveId" clId="{DB4E0302-6DC1-4480-ABDA-471D8327FCC1}" dt="2020-05-09T14:00:48.289" v="9289" actId="1038"/>
          <ac:spMkLst>
            <pc:docMk/>
            <pc:sldMk cId="1390153290" sldId="257"/>
            <ac:spMk id="5" creationId="{F5FED444-CB8B-4ED0-A800-64C269AE8207}"/>
          </ac:spMkLst>
        </pc:spChg>
        <pc:spChg chg="mod">
          <ac:chgData name="Bernardo Coutinho" userId="f4a1dd71dced0bc1" providerId="LiveId" clId="{DB4E0302-6DC1-4480-ABDA-471D8327FCC1}" dt="2020-05-09T14:00:32.234" v="9283" actId="1037"/>
          <ac:spMkLst>
            <pc:docMk/>
            <pc:sldMk cId="1390153290" sldId="257"/>
            <ac:spMk id="7" creationId="{BEAAE9DD-C49F-4587-9225-8BF1F35D63A5}"/>
          </ac:spMkLst>
        </pc:spChg>
        <pc:spChg chg="mod">
          <ac:chgData name="Bernardo Coutinho" userId="f4a1dd71dced0bc1" providerId="LiveId" clId="{DB4E0302-6DC1-4480-ABDA-471D8327FCC1}" dt="2020-05-09T14:00:32.234" v="9283" actId="1037"/>
          <ac:spMkLst>
            <pc:docMk/>
            <pc:sldMk cId="1390153290" sldId="257"/>
            <ac:spMk id="8" creationId="{C430114B-2265-4520-9837-9248C6536797}"/>
          </ac:spMkLst>
        </pc:spChg>
        <pc:spChg chg="mod">
          <ac:chgData name="Bernardo Coutinho" userId="f4a1dd71dced0bc1" providerId="LiveId" clId="{DB4E0302-6DC1-4480-ABDA-471D8327FCC1}" dt="2020-05-09T14:00:32.234" v="9283" actId="1037"/>
          <ac:spMkLst>
            <pc:docMk/>
            <pc:sldMk cId="1390153290" sldId="257"/>
            <ac:spMk id="9" creationId="{65F760C5-144E-4CBA-AD5E-A390BBF8B392}"/>
          </ac:spMkLst>
        </pc:spChg>
        <pc:spChg chg="add mod">
          <ac:chgData name="Bernardo Coutinho" userId="f4a1dd71dced0bc1" providerId="LiveId" clId="{DB4E0302-6DC1-4480-ABDA-471D8327FCC1}" dt="2020-05-09T14:00:32.234" v="9283" actId="1037"/>
          <ac:spMkLst>
            <pc:docMk/>
            <pc:sldMk cId="1390153290" sldId="257"/>
            <ac:spMk id="10" creationId="{20765A35-BCE3-40C7-845E-8E6A37A85A8C}"/>
          </ac:spMkLst>
        </pc:spChg>
        <pc:spChg chg="mod">
          <ac:chgData name="Bernardo Coutinho" userId="f4a1dd71dced0bc1" providerId="LiveId" clId="{DB4E0302-6DC1-4480-ABDA-471D8327FCC1}" dt="2020-05-09T14:00:32.234" v="9283" actId="1037"/>
          <ac:spMkLst>
            <pc:docMk/>
            <pc:sldMk cId="1390153290" sldId="257"/>
            <ac:spMk id="11" creationId="{15027338-CAF8-45A9-8218-50E9D9D2A3F7}"/>
          </ac:spMkLst>
        </pc:spChg>
        <pc:spChg chg="mod">
          <ac:chgData name="Bernardo Coutinho" userId="f4a1dd71dced0bc1" providerId="LiveId" clId="{DB4E0302-6DC1-4480-ABDA-471D8327FCC1}" dt="2020-05-09T14:00:32.234" v="9283" actId="1037"/>
          <ac:spMkLst>
            <pc:docMk/>
            <pc:sldMk cId="1390153290" sldId="257"/>
            <ac:spMk id="12" creationId="{1BF7D6BC-74C9-45CA-9357-4AD87EA16C3E}"/>
          </ac:spMkLst>
        </pc:spChg>
        <pc:spChg chg="del mod">
          <ac:chgData name="Bernardo Coutinho" userId="f4a1dd71dced0bc1" providerId="LiveId" clId="{DB4E0302-6DC1-4480-ABDA-471D8327FCC1}" dt="2020-05-05T15:33:16.220" v="865" actId="478"/>
          <ac:spMkLst>
            <pc:docMk/>
            <pc:sldMk cId="1390153290" sldId="257"/>
            <ac:spMk id="13" creationId="{687E1600-A34B-4C76-93EB-0A16835273B3}"/>
          </ac:spMkLst>
        </pc:spChg>
        <pc:spChg chg="mod">
          <ac:chgData name="Bernardo Coutinho" userId="f4a1dd71dced0bc1" providerId="LiveId" clId="{DB4E0302-6DC1-4480-ABDA-471D8327FCC1}" dt="2020-05-09T14:00:32.234" v="9283" actId="1037"/>
          <ac:spMkLst>
            <pc:docMk/>
            <pc:sldMk cId="1390153290" sldId="257"/>
            <ac:spMk id="14" creationId="{9C1BD3C4-07EC-4A83-937C-DFA12409F93C}"/>
          </ac:spMkLst>
        </pc:spChg>
        <pc:spChg chg="mod">
          <ac:chgData name="Bernardo Coutinho" userId="f4a1dd71dced0bc1" providerId="LiveId" clId="{DB4E0302-6DC1-4480-ABDA-471D8327FCC1}" dt="2020-05-09T14:00:53.863" v="9295" actId="1035"/>
          <ac:spMkLst>
            <pc:docMk/>
            <pc:sldMk cId="1390153290" sldId="257"/>
            <ac:spMk id="17" creationId="{C75DDF53-A613-4AF1-B058-25320ACF9C8F}"/>
          </ac:spMkLst>
        </pc:spChg>
        <pc:spChg chg="mod">
          <ac:chgData name="Bernardo Coutinho" userId="f4a1dd71dced0bc1" providerId="LiveId" clId="{DB4E0302-6DC1-4480-ABDA-471D8327FCC1}" dt="2020-05-09T14:00:58.872" v="9303" actId="1037"/>
          <ac:spMkLst>
            <pc:docMk/>
            <pc:sldMk cId="1390153290" sldId="257"/>
            <ac:spMk id="25" creationId="{5B688F0C-BF24-45A6-8969-426E3549A9E8}"/>
          </ac:spMkLst>
        </pc:spChg>
        <pc:spChg chg="add mod">
          <ac:chgData name="Bernardo Coutinho" userId="f4a1dd71dced0bc1" providerId="LiveId" clId="{DB4E0302-6DC1-4480-ABDA-471D8327FCC1}" dt="2020-05-08T15:54:23.788" v="7074" actId="20577"/>
          <ac:spMkLst>
            <pc:docMk/>
            <pc:sldMk cId="1390153290" sldId="257"/>
            <ac:spMk id="26" creationId="{E73911A9-5081-4AED-B437-1C06F0C0F2B4}"/>
          </ac:spMkLst>
        </pc:spChg>
        <pc:spChg chg="add mod">
          <ac:chgData name="Bernardo Coutinho" userId="f4a1dd71dced0bc1" providerId="LiveId" clId="{DB4E0302-6DC1-4480-ABDA-471D8327FCC1}" dt="2020-05-09T14:00:32.234" v="9283" actId="1037"/>
          <ac:spMkLst>
            <pc:docMk/>
            <pc:sldMk cId="1390153290" sldId="257"/>
            <ac:spMk id="27" creationId="{2252ABCB-00AA-4253-AEAF-F29023571B6A}"/>
          </ac:spMkLst>
        </pc:spChg>
        <pc:spChg chg="add del mod">
          <ac:chgData name="Bernardo Coutinho" userId="f4a1dd71dced0bc1" providerId="LiveId" clId="{DB4E0302-6DC1-4480-ABDA-471D8327FCC1}" dt="2020-05-05T15:25:13.116" v="406" actId="478"/>
          <ac:spMkLst>
            <pc:docMk/>
            <pc:sldMk cId="1390153290" sldId="257"/>
            <ac:spMk id="27" creationId="{7B58E51F-71F5-44F6-855B-1AEB4F89334E}"/>
          </ac:spMkLst>
        </pc:spChg>
        <pc:spChg chg="add del mod">
          <ac:chgData name="Bernardo Coutinho" userId="f4a1dd71dced0bc1" providerId="LiveId" clId="{DB4E0302-6DC1-4480-ABDA-471D8327FCC1}" dt="2020-05-05T15:25:35.527" v="409" actId="478"/>
          <ac:spMkLst>
            <pc:docMk/>
            <pc:sldMk cId="1390153290" sldId="257"/>
            <ac:spMk id="28" creationId="{ADB44958-BF3F-486F-AAF8-69504491F41A}"/>
          </ac:spMkLst>
        </pc:spChg>
        <pc:spChg chg="add mod">
          <ac:chgData name="Bernardo Coutinho" userId="f4a1dd71dced0bc1" providerId="LiveId" clId="{DB4E0302-6DC1-4480-ABDA-471D8327FCC1}" dt="2020-05-09T14:00:32.234" v="9283" actId="1037"/>
          <ac:spMkLst>
            <pc:docMk/>
            <pc:sldMk cId="1390153290" sldId="257"/>
            <ac:spMk id="29" creationId="{3865D801-527C-4020-9578-A05322CB90C9}"/>
          </ac:spMkLst>
        </pc:spChg>
        <pc:spChg chg="add mod">
          <ac:chgData name="Bernardo Coutinho" userId="f4a1dd71dced0bc1" providerId="LiveId" clId="{DB4E0302-6DC1-4480-ABDA-471D8327FCC1}" dt="2020-05-09T14:00:32.234" v="9283" actId="1037"/>
          <ac:spMkLst>
            <pc:docMk/>
            <pc:sldMk cId="1390153290" sldId="257"/>
            <ac:spMk id="30" creationId="{B80BF462-4556-4192-8DEF-359BA6268328}"/>
          </ac:spMkLst>
        </pc:spChg>
        <pc:spChg chg="add mod">
          <ac:chgData name="Bernardo Coutinho" userId="f4a1dd71dced0bc1" providerId="LiveId" clId="{DB4E0302-6DC1-4480-ABDA-471D8327FCC1}" dt="2020-05-09T14:00:32.234" v="9283" actId="1037"/>
          <ac:spMkLst>
            <pc:docMk/>
            <pc:sldMk cId="1390153290" sldId="257"/>
            <ac:spMk id="31" creationId="{79C97BE4-BF59-4968-8736-D19064D9A112}"/>
          </ac:spMkLst>
        </pc:spChg>
        <pc:spChg chg="add mod">
          <ac:chgData name="Bernardo Coutinho" userId="f4a1dd71dced0bc1" providerId="LiveId" clId="{DB4E0302-6DC1-4480-ABDA-471D8327FCC1}" dt="2020-05-09T14:00:32.234" v="9283" actId="1037"/>
          <ac:spMkLst>
            <pc:docMk/>
            <pc:sldMk cId="1390153290" sldId="257"/>
            <ac:spMk id="32" creationId="{A69FF9EF-F3D7-4E8B-840A-3D03A4109D21}"/>
          </ac:spMkLst>
        </pc:spChg>
        <pc:graphicFrameChg chg="add del mod modGraphic">
          <ac:chgData name="Bernardo Coutinho" userId="f4a1dd71dced0bc1" providerId="LiveId" clId="{DB4E0302-6DC1-4480-ABDA-471D8327FCC1}" dt="2020-05-09T14:00:32.234" v="9283" actId="1037"/>
          <ac:graphicFrameMkLst>
            <pc:docMk/>
            <pc:sldMk cId="1390153290" sldId="257"/>
            <ac:graphicFrameMk id="4" creationId="{72A2EDD6-E487-4E31-9655-1F487F15BDBA}"/>
          </ac:graphicFrameMkLst>
        </pc:graphicFrameChg>
        <pc:picChg chg="add mod">
          <ac:chgData name="Bernardo Coutinho" userId="f4a1dd71dced0bc1" providerId="LiveId" clId="{DB4E0302-6DC1-4480-ABDA-471D8327FCC1}" dt="2020-05-09T14:00:32.234" v="9283" actId="1037"/>
          <ac:picMkLst>
            <pc:docMk/>
            <pc:sldMk cId="1390153290" sldId="257"/>
            <ac:picMk id="2" creationId="{18EB7067-5A59-43C3-AD8F-56A928F79A82}"/>
          </ac:picMkLst>
        </pc:picChg>
        <pc:picChg chg="add del">
          <ac:chgData name="Bernardo Coutinho" userId="f4a1dd71dced0bc1" providerId="LiveId" clId="{DB4E0302-6DC1-4480-ABDA-471D8327FCC1}" dt="2020-05-06T15:45:23.940" v="1357" actId="478"/>
          <ac:picMkLst>
            <pc:docMk/>
            <pc:sldMk cId="1390153290" sldId="257"/>
            <ac:picMk id="2" creationId="{5C62D097-08F2-4E07-8FA2-0146AB646E6F}"/>
          </ac:picMkLst>
        </pc:picChg>
        <pc:picChg chg="add mod">
          <ac:chgData name="Bernardo Coutinho" userId="f4a1dd71dced0bc1" providerId="LiveId" clId="{DB4E0302-6DC1-4480-ABDA-471D8327FCC1}" dt="2020-05-09T14:00:39.416" v="9284" actId="14100"/>
          <ac:picMkLst>
            <pc:docMk/>
            <pc:sldMk cId="1390153290" sldId="257"/>
            <ac:picMk id="3" creationId="{CA039FCA-9D27-4890-A891-35BCD01FB3E5}"/>
          </ac:picMkLst>
        </pc:picChg>
        <pc:picChg chg="add del mod">
          <ac:chgData name="Bernardo Coutinho" userId="f4a1dd71dced0bc1" providerId="LiveId" clId="{DB4E0302-6DC1-4480-ABDA-471D8327FCC1}" dt="2020-05-09T14:00:32.234" v="9283" actId="1037"/>
          <ac:picMkLst>
            <pc:docMk/>
            <pc:sldMk cId="1390153290" sldId="257"/>
            <ac:picMk id="6" creationId="{E8B46F66-A26C-4276-82E8-D56105D3B581}"/>
          </ac:picMkLst>
        </pc:picChg>
        <pc:picChg chg="mod">
          <ac:chgData name="Bernardo Coutinho" userId="f4a1dd71dced0bc1" providerId="LiveId" clId="{DB4E0302-6DC1-4480-ABDA-471D8327FCC1}" dt="2020-05-09T14:00:58.872" v="9303" actId="1037"/>
          <ac:picMkLst>
            <pc:docMk/>
            <pc:sldMk cId="1390153290" sldId="257"/>
            <ac:picMk id="24" creationId="{D3E443F0-2C19-4334-A867-197E50DADCCB}"/>
          </ac:picMkLst>
        </pc:picChg>
      </pc:sldChg>
      <pc:sldChg chg="addSp delSp modSp new mod ord">
        <pc:chgData name="Bernardo Coutinho" userId="f4a1dd71dced0bc1" providerId="LiveId" clId="{DB4E0302-6DC1-4480-ABDA-471D8327FCC1}" dt="2020-05-08T18:30:17.116" v="9271" actId="20577"/>
        <pc:sldMkLst>
          <pc:docMk/>
          <pc:sldMk cId="2083899347" sldId="258"/>
        </pc:sldMkLst>
        <pc:spChg chg="del">
          <ac:chgData name="Bernardo Coutinho" userId="f4a1dd71dced0bc1" providerId="LiveId" clId="{DB4E0302-6DC1-4480-ABDA-471D8327FCC1}" dt="2020-05-05T19:46:39.920" v="1352" actId="478"/>
          <ac:spMkLst>
            <pc:docMk/>
            <pc:sldMk cId="2083899347" sldId="258"/>
            <ac:spMk id="2" creationId="{D4D15E6F-560B-4BCA-A04E-098A7DE8E213}"/>
          </ac:spMkLst>
        </pc:spChg>
        <pc:spChg chg="del">
          <ac:chgData name="Bernardo Coutinho" userId="f4a1dd71dced0bc1" providerId="LiveId" clId="{DB4E0302-6DC1-4480-ABDA-471D8327FCC1}" dt="2020-05-05T19:46:39.920" v="1352" actId="478"/>
          <ac:spMkLst>
            <pc:docMk/>
            <pc:sldMk cId="2083899347" sldId="258"/>
            <ac:spMk id="3" creationId="{4245ABEC-AD8E-47E5-A5CC-C1A1DFA8055B}"/>
          </ac:spMkLst>
        </pc:spChg>
        <pc:spChg chg="add mod">
          <ac:chgData name="Bernardo Coutinho" userId="f4a1dd71dced0bc1" providerId="LiveId" clId="{DB4E0302-6DC1-4480-ABDA-471D8327FCC1}" dt="2020-05-07T03:45:10.016" v="2950" actId="1076"/>
          <ac:spMkLst>
            <pc:docMk/>
            <pc:sldMk cId="2083899347" sldId="258"/>
            <ac:spMk id="3" creationId="{9DC08AA6-C5EC-4D43-9B93-E88A4EBED08C}"/>
          </ac:spMkLst>
        </pc:spChg>
        <pc:spChg chg="add mod">
          <ac:chgData name="Bernardo Coutinho" userId="f4a1dd71dced0bc1" providerId="LiveId" clId="{DB4E0302-6DC1-4480-ABDA-471D8327FCC1}" dt="2020-05-08T10:48:50.408" v="5817" actId="20577"/>
          <ac:spMkLst>
            <pc:docMk/>
            <pc:sldMk cId="2083899347" sldId="258"/>
            <ac:spMk id="5" creationId="{62BE3950-544C-4BC0-AE6E-C15ACA77FD72}"/>
          </ac:spMkLst>
        </pc:spChg>
        <pc:graphicFrameChg chg="add mod modGraphic">
          <ac:chgData name="Bernardo Coutinho" userId="f4a1dd71dced0bc1" providerId="LiveId" clId="{DB4E0302-6DC1-4480-ABDA-471D8327FCC1}" dt="2020-05-08T18:30:17.116" v="9271" actId="20577"/>
          <ac:graphicFrameMkLst>
            <pc:docMk/>
            <pc:sldMk cId="2083899347" sldId="258"/>
            <ac:graphicFrameMk id="4" creationId="{1776AF42-CCD3-46F1-BBBC-7FD90464AC87}"/>
          </ac:graphicFrameMkLst>
        </pc:graphicFrameChg>
      </pc:sldChg>
      <pc:sldChg chg="addSp delSp modSp new mod modNotesTx">
        <pc:chgData name="Bernardo Coutinho" userId="f4a1dd71dced0bc1" providerId="LiveId" clId="{DB4E0302-6DC1-4480-ABDA-471D8327FCC1}" dt="2020-05-08T18:25:51.131" v="9252" actId="6549"/>
        <pc:sldMkLst>
          <pc:docMk/>
          <pc:sldMk cId="3974496080" sldId="259"/>
        </pc:sldMkLst>
        <pc:spChg chg="del">
          <ac:chgData name="Bernardo Coutinho" userId="f4a1dd71dced0bc1" providerId="LiveId" clId="{DB4E0302-6DC1-4480-ABDA-471D8327FCC1}" dt="2020-05-07T03:13:12.465" v="1619" actId="478"/>
          <ac:spMkLst>
            <pc:docMk/>
            <pc:sldMk cId="3974496080" sldId="259"/>
            <ac:spMk id="2" creationId="{F12EC101-B127-4156-BE5D-546F3CE1CA58}"/>
          </ac:spMkLst>
        </pc:spChg>
        <pc:spChg chg="del">
          <ac:chgData name="Bernardo Coutinho" userId="f4a1dd71dced0bc1" providerId="LiveId" clId="{DB4E0302-6DC1-4480-ABDA-471D8327FCC1}" dt="2020-05-07T03:12:04.821" v="1610" actId="478"/>
          <ac:spMkLst>
            <pc:docMk/>
            <pc:sldMk cId="3974496080" sldId="259"/>
            <ac:spMk id="3" creationId="{418A86F9-E84E-4D66-8519-0E26F599F261}"/>
          </ac:spMkLst>
        </pc:spChg>
        <pc:spChg chg="add mod">
          <ac:chgData name="Bernardo Coutinho" userId="f4a1dd71dced0bc1" providerId="LiveId" clId="{DB4E0302-6DC1-4480-ABDA-471D8327FCC1}" dt="2020-05-08T10:23:05.861" v="4935" actId="1035"/>
          <ac:spMkLst>
            <pc:docMk/>
            <pc:sldMk cId="3974496080" sldId="259"/>
            <ac:spMk id="6" creationId="{0295EC2D-7ACA-48D9-9A31-A08A5554B062}"/>
          </ac:spMkLst>
        </pc:spChg>
        <pc:spChg chg="add mod">
          <ac:chgData name="Bernardo Coutinho" userId="f4a1dd71dced0bc1" providerId="LiveId" clId="{DB4E0302-6DC1-4480-ABDA-471D8327FCC1}" dt="2020-05-08T11:23:31.198" v="5926" actId="1036"/>
          <ac:spMkLst>
            <pc:docMk/>
            <pc:sldMk cId="3974496080" sldId="259"/>
            <ac:spMk id="8" creationId="{10A2049C-50CF-4C0B-A5AD-FDDD1D13A1A4}"/>
          </ac:spMkLst>
        </pc:spChg>
        <pc:graphicFrameChg chg="add mod modGraphic">
          <ac:chgData name="Bernardo Coutinho" userId="f4a1dd71dced0bc1" providerId="LiveId" clId="{DB4E0302-6DC1-4480-ABDA-471D8327FCC1}" dt="2020-05-08T11:29:52.227" v="6133" actId="14100"/>
          <ac:graphicFrameMkLst>
            <pc:docMk/>
            <pc:sldMk cId="3974496080" sldId="259"/>
            <ac:graphicFrameMk id="4" creationId="{7790857F-68C0-4D1A-9238-B0F9987042BD}"/>
          </ac:graphicFrameMkLst>
        </pc:graphicFrameChg>
        <pc:graphicFrameChg chg="add mod modGraphic">
          <ac:chgData name="Bernardo Coutinho" userId="f4a1dd71dced0bc1" providerId="LiveId" clId="{DB4E0302-6DC1-4480-ABDA-471D8327FCC1}" dt="2020-05-08T11:23:20.738" v="5899" actId="2165"/>
          <ac:graphicFrameMkLst>
            <pc:docMk/>
            <pc:sldMk cId="3974496080" sldId="259"/>
            <ac:graphicFrameMk id="5" creationId="{0888D983-2BF5-407D-A847-E4940F2D1B85}"/>
          </ac:graphicFrameMkLst>
        </pc:graphicFrameChg>
        <pc:graphicFrameChg chg="add mod modGraphic">
          <ac:chgData name="Bernardo Coutinho" userId="f4a1dd71dced0bc1" providerId="LiveId" clId="{DB4E0302-6DC1-4480-ABDA-471D8327FCC1}" dt="2020-05-08T18:25:51.131" v="9252" actId="6549"/>
          <ac:graphicFrameMkLst>
            <pc:docMk/>
            <pc:sldMk cId="3974496080" sldId="259"/>
            <ac:graphicFrameMk id="7" creationId="{DAD63E75-D1BC-46F3-A0F7-2C734CE1FE3D}"/>
          </ac:graphicFrameMkLst>
        </pc:graphicFrameChg>
      </pc:sldChg>
      <pc:sldChg chg="addSp delSp modSp new mod modNotesTx">
        <pc:chgData name="Bernardo Coutinho" userId="f4a1dd71dced0bc1" providerId="LiveId" clId="{DB4E0302-6DC1-4480-ABDA-471D8327FCC1}" dt="2020-05-09T13:59:58.790" v="9274" actId="20577"/>
        <pc:sldMkLst>
          <pc:docMk/>
          <pc:sldMk cId="1909750953" sldId="260"/>
        </pc:sldMkLst>
        <pc:spChg chg="del">
          <ac:chgData name="Bernardo Coutinho" userId="f4a1dd71dced0bc1" providerId="LiveId" clId="{DB4E0302-6DC1-4480-ABDA-471D8327FCC1}" dt="2020-05-07T03:22:57.526" v="1685" actId="478"/>
          <ac:spMkLst>
            <pc:docMk/>
            <pc:sldMk cId="1909750953" sldId="260"/>
            <ac:spMk id="2" creationId="{A8F4AEF1-8B71-4EF6-B5E8-949A99342649}"/>
          </ac:spMkLst>
        </pc:spChg>
        <pc:spChg chg="del">
          <ac:chgData name="Bernardo Coutinho" userId="f4a1dd71dced0bc1" providerId="LiveId" clId="{DB4E0302-6DC1-4480-ABDA-471D8327FCC1}" dt="2020-05-07T03:22:57.526" v="1685" actId="478"/>
          <ac:spMkLst>
            <pc:docMk/>
            <pc:sldMk cId="1909750953" sldId="260"/>
            <ac:spMk id="3" creationId="{5C34DC88-6536-4908-96B5-B5B84F5C8DA0}"/>
          </ac:spMkLst>
        </pc:spChg>
        <pc:spChg chg="add del mod">
          <ac:chgData name="Bernardo Coutinho" userId="f4a1dd71dced0bc1" providerId="LiveId" clId="{DB4E0302-6DC1-4480-ABDA-471D8327FCC1}" dt="2020-05-07T03:28:10.404" v="1772" actId="21"/>
          <ac:spMkLst>
            <pc:docMk/>
            <pc:sldMk cId="1909750953" sldId="260"/>
            <ac:spMk id="5" creationId="{8B152F3A-E5D1-4D1E-A8B7-63492D67E5F3}"/>
          </ac:spMkLst>
        </pc:spChg>
        <pc:graphicFrameChg chg="add del mod modGraphic">
          <ac:chgData name="Bernardo Coutinho" userId="f4a1dd71dced0bc1" providerId="LiveId" clId="{DB4E0302-6DC1-4480-ABDA-471D8327FCC1}" dt="2020-05-07T03:24:46.115" v="1712" actId="478"/>
          <ac:graphicFrameMkLst>
            <pc:docMk/>
            <pc:sldMk cId="1909750953" sldId="260"/>
            <ac:graphicFrameMk id="4" creationId="{09D36B9B-6B44-4A1A-A6BD-FFEA57D41B96}"/>
          </ac:graphicFrameMkLst>
        </pc:graphicFrameChg>
        <pc:graphicFrameChg chg="add mod modGraphic">
          <ac:chgData name="Bernardo Coutinho" userId="f4a1dd71dced0bc1" providerId="LiveId" clId="{DB4E0302-6DC1-4480-ABDA-471D8327FCC1}" dt="2020-05-09T13:59:58.790" v="9274" actId="20577"/>
          <ac:graphicFrameMkLst>
            <pc:docMk/>
            <pc:sldMk cId="1909750953" sldId="260"/>
            <ac:graphicFrameMk id="6" creationId="{47B625B2-8CB2-4ECD-BF06-094CE3C8A45B}"/>
          </ac:graphicFrameMkLst>
        </pc:graphicFrameChg>
      </pc:sldChg>
      <pc:sldChg chg="addSp delSp modSp add mod modNotesTx">
        <pc:chgData name="Bernardo Coutinho" userId="f4a1dd71dced0bc1" providerId="LiveId" clId="{DB4E0302-6DC1-4480-ABDA-471D8327FCC1}" dt="2020-05-18T02:43:21.157" v="12667" actId="20577"/>
        <pc:sldMkLst>
          <pc:docMk/>
          <pc:sldMk cId="3547095597" sldId="261"/>
        </pc:sldMkLst>
        <pc:spChg chg="mod">
          <ac:chgData name="Bernardo Coutinho" userId="f4a1dd71dced0bc1" providerId="LiveId" clId="{DB4E0302-6DC1-4480-ABDA-471D8327FCC1}" dt="2020-05-09T14:01:55.170" v="9318" actId="1035"/>
          <ac:spMkLst>
            <pc:docMk/>
            <pc:sldMk cId="3547095597" sldId="261"/>
            <ac:spMk id="5" creationId="{F5FED444-CB8B-4ED0-A800-64C269AE8207}"/>
          </ac:spMkLst>
        </pc:spChg>
        <pc:spChg chg="mod">
          <ac:chgData name="Bernardo Coutinho" userId="f4a1dd71dced0bc1" providerId="LiveId" clId="{DB4E0302-6DC1-4480-ABDA-471D8327FCC1}" dt="2020-05-16T18:33:24.582" v="11545" actId="1036"/>
          <ac:spMkLst>
            <pc:docMk/>
            <pc:sldMk cId="3547095597" sldId="261"/>
            <ac:spMk id="7" creationId="{BEAAE9DD-C49F-4587-9225-8BF1F35D63A5}"/>
          </ac:spMkLst>
        </pc:spChg>
        <pc:spChg chg="mod">
          <ac:chgData name="Bernardo Coutinho" userId="f4a1dd71dced0bc1" providerId="LiveId" clId="{DB4E0302-6DC1-4480-ABDA-471D8327FCC1}" dt="2020-05-16T18:45:55.641" v="11685" actId="1036"/>
          <ac:spMkLst>
            <pc:docMk/>
            <pc:sldMk cId="3547095597" sldId="261"/>
            <ac:spMk id="8" creationId="{C430114B-2265-4520-9837-9248C6536797}"/>
          </ac:spMkLst>
        </pc:spChg>
        <pc:spChg chg="mod">
          <ac:chgData name="Bernardo Coutinho" userId="f4a1dd71dced0bc1" providerId="LiveId" clId="{DB4E0302-6DC1-4480-ABDA-471D8327FCC1}" dt="2020-05-16T18:46:01.834" v="11688" actId="1036"/>
          <ac:spMkLst>
            <pc:docMk/>
            <pc:sldMk cId="3547095597" sldId="261"/>
            <ac:spMk id="9" creationId="{65F760C5-144E-4CBA-AD5E-A390BBF8B392}"/>
          </ac:spMkLst>
        </pc:spChg>
        <pc:spChg chg="mod">
          <ac:chgData name="Bernardo Coutinho" userId="f4a1dd71dced0bc1" providerId="LiveId" clId="{DB4E0302-6DC1-4480-ABDA-471D8327FCC1}" dt="2020-05-16T18:29:01.921" v="11491" actId="1036"/>
          <ac:spMkLst>
            <pc:docMk/>
            <pc:sldMk cId="3547095597" sldId="261"/>
            <ac:spMk id="11" creationId="{15027338-CAF8-45A9-8218-50E9D9D2A3F7}"/>
          </ac:spMkLst>
        </pc:spChg>
        <pc:spChg chg="mod">
          <ac:chgData name="Bernardo Coutinho" userId="f4a1dd71dced0bc1" providerId="LiveId" clId="{DB4E0302-6DC1-4480-ABDA-471D8327FCC1}" dt="2020-05-16T18:29:01.921" v="11491" actId="1036"/>
          <ac:spMkLst>
            <pc:docMk/>
            <pc:sldMk cId="3547095597" sldId="261"/>
            <ac:spMk id="12" creationId="{1BF7D6BC-74C9-45CA-9357-4AD87EA16C3E}"/>
          </ac:spMkLst>
        </pc:spChg>
        <pc:spChg chg="mod">
          <ac:chgData name="Bernardo Coutinho" userId="f4a1dd71dced0bc1" providerId="LiveId" clId="{DB4E0302-6DC1-4480-ABDA-471D8327FCC1}" dt="2020-05-16T18:06:54.078" v="11259" actId="1036"/>
          <ac:spMkLst>
            <pc:docMk/>
            <pc:sldMk cId="3547095597" sldId="261"/>
            <ac:spMk id="14" creationId="{9C1BD3C4-07EC-4A83-937C-DFA12409F93C}"/>
          </ac:spMkLst>
        </pc:spChg>
        <pc:spChg chg="mod">
          <ac:chgData name="Bernardo Coutinho" userId="f4a1dd71dced0bc1" providerId="LiveId" clId="{DB4E0302-6DC1-4480-ABDA-471D8327FCC1}" dt="2020-05-07T03:58:10.038" v="3424" actId="14100"/>
          <ac:spMkLst>
            <pc:docMk/>
            <pc:sldMk cId="3547095597" sldId="261"/>
            <ac:spMk id="15" creationId="{B5E88C58-9753-4C7A-9D19-5828F37AA1A1}"/>
          </ac:spMkLst>
        </pc:spChg>
        <pc:spChg chg="del mod">
          <ac:chgData name="Bernardo Coutinho" userId="f4a1dd71dced0bc1" providerId="LiveId" clId="{DB4E0302-6DC1-4480-ABDA-471D8327FCC1}" dt="2020-05-08T17:51:01.039" v="9240" actId="478"/>
          <ac:spMkLst>
            <pc:docMk/>
            <pc:sldMk cId="3547095597" sldId="261"/>
            <ac:spMk id="17" creationId="{C75DDF53-A613-4AF1-B058-25320ACF9C8F}"/>
          </ac:spMkLst>
        </pc:spChg>
        <pc:spChg chg="add mod">
          <ac:chgData name="Bernardo Coutinho" userId="f4a1dd71dced0bc1" providerId="LiveId" clId="{DB4E0302-6DC1-4480-ABDA-471D8327FCC1}" dt="2020-05-16T18:46:10.157" v="11692" actId="1035"/>
          <ac:spMkLst>
            <pc:docMk/>
            <pc:sldMk cId="3547095597" sldId="261"/>
            <ac:spMk id="22" creationId="{678D155E-AD6A-4A07-A1C7-E693E2A94422}"/>
          </ac:spMkLst>
        </pc:spChg>
        <pc:spChg chg="add mod">
          <ac:chgData name="Bernardo Coutinho" userId="f4a1dd71dced0bc1" providerId="LiveId" clId="{DB4E0302-6DC1-4480-ABDA-471D8327FCC1}" dt="2020-05-16T18:29:01.921" v="11491" actId="1036"/>
          <ac:spMkLst>
            <pc:docMk/>
            <pc:sldMk cId="3547095597" sldId="261"/>
            <ac:spMk id="23" creationId="{D64943A8-0B8E-4F0C-B533-48D5FE7DD916}"/>
          </ac:spMkLst>
        </pc:spChg>
        <pc:spChg chg="del mod">
          <ac:chgData name="Bernardo Coutinho" userId="f4a1dd71dced0bc1" providerId="LiveId" clId="{DB4E0302-6DC1-4480-ABDA-471D8327FCC1}" dt="2020-05-08T17:51:01.039" v="9240" actId="478"/>
          <ac:spMkLst>
            <pc:docMk/>
            <pc:sldMk cId="3547095597" sldId="261"/>
            <ac:spMk id="25" creationId="{5B688F0C-BF24-45A6-8969-426E3549A9E8}"/>
          </ac:spMkLst>
        </pc:spChg>
        <pc:spChg chg="del mod">
          <ac:chgData name="Bernardo Coutinho" userId="f4a1dd71dced0bc1" providerId="LiveId" clId="{DB4E0302-6DC1-4480-ABDA-471D8327FCC1}" dt="2020-05-16T16:40:21.822" v="10921" actId="478"/>
          <ac:spMkLst>
            <pc:docMk/>
            <pc:sldMk cId="3547095597" sldId="261"/>
            <ac:spMk id="26" creationId="{E73911A9-5081-4AED-B437-1C06F0C0F2B4}"/>
          </ac:spMkLst>
        </pc:spChg>
        <pc:spChg chg="add mod">
          <ac:chgData name="Bernardo Coutinho" userId="f4a1dd71dced0bc1" providerId="LiveId" clId="{DB4E0302-6DC1-4480-ABDA-471D8327FCC1}" dt="2020-05-16T18:39:05.568" v="11584" actId="20577"/>
          <ac:spMkLst>
            <pc:docMk/>
            <pc:sldMk cId="3547095597" sldId="261"/>
            <ac:spMk id="27" creationId="{2E88B3B7-7510-4C87-B6BB-4BFF592AF11E}"/>
          </ac:spMkLst>
        </pc:spChg>
        <pc:spChg chg="add mod">
          <ac:chgData name="Bernardo Coutinho" userId="f4a1dd71dced0bc1" providerId="LiveId" clId="{DB4E0302-6DC1-4480-ABDA-471D8327FCC1}" dt="2020-05-16T18:38:33.621" v="11582" actId="1035"/>
          <ac:spMkLst>
            <pc:docMk/>
            <pc:sldMk cId="3547095597" sldId="261"/>
            <ac:spMk id="28" creationId="{015F4EA5-B0E9-4750-A1C3-7E10CE267AF3}"/>
          </ac:spMkLst>
        </pc:spChg>
        <pc:spChg chg="mod">
          <ac:chgData name="Bernardo Coutinho" userId="f4a1dd71dced0bc1" providerId="LiveId" clId="{DB4E0302-6DC1-4480-ABDA-471D8327FCC1}" dt="2020-05-16T18:39:32.840" v="11597" actId="20577"/>
          <ac:spMkLst>
            <pc:docMk/>
            <pc:sldMk cId="3547095597" sldId="261"/>
            <ac:spMk id="29" creationId="{3865D801-527C-4020-9578-A05322CB90C9}"/>
          </ac:spMkLst>
        </pc:spChg>
        <pc:spChg chg="mod">
          <ac:chgData name="Bernardo Coutinho" userId="f4a1dd71dced0bc1" providerId="LiveId" clId="{DB4E0302-6DC1-4480-ABDA-471D8327FCC1}" dt="2020-05-16T18:39:09.019" v="11585" actId="20577"/>
          <ac:spMkLst>
            <pc:docMk/>
            <pc:sldMk cId="3547095597" sldId="261"/>
            <ac:spMk id="30" creationId="{B80BF462-4556-4192-8DEF-359BA6268328}"/>
          </ac:spMkLst>
        </pc:spChg>
        <pc:spChg chg="mod">
          <ac:chgData name="Bernardo Coutinho" userId="f4a1dd71dced0bc1" providerId="LiveId" clId="{DB4E0302-6DC1-4480-ABDA-471D8327FCC1}" dt="2020-05-16T18:38:33.621" v="11582" actId="1035"/>
          <ac:spMkLst>
            <pc:docMk/>
            <pc:sldMk cId="3547095597" sldId="261"/>
            <ac:spMk id="31" creationId="{79C97BE4-BF59-4968-8736-D19064D9A112}"/>
          </ac:spMkLst>
        </pc:spChg>
        <pc:spChg chg="mod">
          <ac:chgData name="Bernardo Coutinho" userId="f4a1dd71dced0bc1" providerId="LiveId" clId="{DB4E0302-6DC1-4480-ABDA-471D8327FCC1}" dt="2020-05-16T18:38:33.621" v="11582" actId="1035"/>
          <ac:spMkLst>
            <pc:docMk/>
            <pc:sldMk cId="3547095597" sldId="261"/>
            <ac:spMk id="32" creationId="{A69FF9EF-F3D7-4E8B-840A-3D03A4109D21}"/>
          </ac:spMkLst>
        </pc:spChg>
        <pc:spChg chg="add del mod">
          <ac:chgData name="Bernardo Coutinho" userId="f4a1dd71dced0bc1" providerId="LiveId" clId="{DB4E0302-6DC1-4480-ABDA-471D8327FCC1}" dt="2020-05-16T18:38:25.307" v="11569" actId="478"/>
          <ac:spMkLst>
            <pc:docMk/>
            <pc:sldMk cId="3547095597" sldId="261"/>
            <ac:spMk id="33" creationId="{C96D12B2-8348-44B5-A4C1-CE0DA55B93B0}"/>
          </ac:spMkLst>
        </pc:spChg>
        <pc:spChg chg="add del mod">
          <ac:chgData name="Bernardo Coutinho" userId="f4a1dd71dced0bc1" providerId="LiveId" clId="{DB4E0302-6DC1-4480-ABDA-471D8327FCC1}" dt="2020-05-16T18:38:25.307" v="11569" actId="478"/>
          <ac:spMkLst>
            <pc:docMk/>
            <pc:sldMk cId="3547095597" sldId="261"/>
            <ac:spMk id="34" creationId="{886BFF1A-1A4C-4B75-A823-2AF8A17EA063}"/>
          </ac:spMkLst>
        </pc:spChg>
        <pc:spChg chg="add del mod">
          <ac:chgData name="Bernardo Coutinho" userId="f4a1dd71dced0bc1" providerId="LiveId" clId="{DB4E0302-6DC1-4480-ABDA-471D8327FCC1}" dt="2020-05-16T18:38:25.307" v="11569" actId="478"/>
          <ac:spMkLst>
            <pc:docMk/>
            <pc:sldMk cId="3547095597" sldId="261"/>
            <ac:spMk id="35" creationId="{835445DF-10F5-438A-BA80-38547151BCC8}"/>
          </ac:spMkLst>
        </pc:spChg>
        <pc:spChg chg="add mod">
          <ac:chgData name="Bernardo Coutinho" userId="f4a1dd71dced0bc1" providerId="LiveId" clId="{DB4E0302-6DC1-4480-ABDA-471D8327FCC1}" dt="2020-05-16T18:06:49.435" v="11253" actId="1036"/>
          <ac:spMkLst>
            <pc:docMk/>
            <pc:sldMk cId="3547095597" sldId="261"/>
            <ac:spMk id="38" creationId="{189299FF-BA19-4C5F-85CB-502DC8BA0065}"/>
          </ac:spMkLst>
        </pc:spChg>
        <pc:spChg chg="add mod">
          <ac:chgData name="Bernardo Coutinho" userId="f4a1dd71dced0bc1" providerId="LiveId" clId="{DB4E0302-6DC1-4480-ABDA-471D8327FCC1}" dt="2020-05-16T18:07:04.129" v="11266" actId="1036"/>
          <ac:spMkLst>
            <pc:docMk/>
            <pc:sldMk cId="3547095597" sldId="261"/>
            <ac:spMk id="40" creationId="{FE599B48-4A48-44B3-AD3F-36DB73F753D6}"/>
          </ac:spMkLst>
        </pc:spChg>
        <pc:spChg chg="add mod">
          <ac:chgData name="Bernardo Coutinho" userId="f4a1dd71dced0bc1" providerId="LiveId" clId="{DB4E0302-6DC1-4480-ABDA-471D8327FCC1}" dt="2020-05-16T16:40:24.988" v="10923" actId="1036"/>
          <ac:spMkLst>
            <pc:docMk/>
            <pc:sldMk cId="3547095597" sldId="261"/>
            <ac:spMk id="41" creationId="{FC6ADB78-0AE5-4C32-8743-89E2DF3C0A0C}"/>
          </ac:spMkLst>
        </pc:spChg>
        <pc:graphicFrameChg chg="mod modGraphic">
          <ac:chgData name="Bernardo Coutinho" userId="f4a1dd71dced0bc1" providerId="LiveId" clId="{DB4E0302-6DC1-4480-ABDA-471D8327FCC1}" dt="2020-05-18T02:43:21.157" v="12667" actId="20577"/>
          <ac:graphicFrameMkLst>
            <pc:docMk/>
            <pc:sldMk cId="3547095597" sldId="261"/>
            <ac:graphicFrameMk id="4" creationId="{72A2EDD6-E487-4E31-9655-1F487F15BDBA}"/>
          </ac:graphicFrameMkLst>
        </pc:graphicFrameChg>
        <pc:picChg chg="add del">
          <ac:chgData name="Bernardo Coutinho" userId="f4a1dd71dced0bc1" providerId="LiveId" clId="{DB4E0302-6DC1-4480-ABDA-471D8327FCC1}" dt="2020-05-16T17:04:53.145" v="11063" actId="478"/>
          <ac:picMkLst>
            <pc:docMk/>
            <pc:sldMk cId="3547095597" sldId="261"/>
            <ac:picMk id="2" creationId="{B7C974A7-073D-4E7E-B182-132879218522}"/>
          </ac:picMkLst>
        </pc:picChg>
        <pc:picChg chg="del mod">
          <ac:chgData name="Bernardo Coutinho" userId="f4a1dd71dced0bc1" providerId="LiveId" clId="{DB4E0302-6DC1-4480-ABDA-471D8327FCC1}" dt="2020-05-16T17:28:02.391" v="11065" actId="478"/>
          <ac:picMkLst>
            <pc:docMk/>
            <pc:sldMk cId="3547095597" sldId="261"/>
            <ac:picMk id="3" creationId="{CA039FCA-9D27-4890-A891-35BCD01FB3E5}"/>
          </ac:picMkLst>
        </pc:picChg>
        <pc:picChg chg="del mod">
          <ac:chgData name="Bernardo Coutinho" userId="f4a1dd71dced0bc1" providerId="LiveId" clId="{DB4E0302-6DC1-4480-ABDA-471D8327FCC1}" dt="2020-05-16T17:35:41.488" v="11119" actId="478"/>
          <ac:picMkLst>
            <pc:docMk/>
            <pc:sldMk cId="3547095597" sldId="261"/>
            <ac:picMk id="6" creationId="{E8B46F66-A26C-4276-82E8-D56105D3B581}"/>
          </ac:picMkLst>
        </pc:picChg>
        <pc:picChg chg="add mod">
          <ac:chgData name="Bernardo Coutinho" userId="f4a1dd71dced0bc1" providerId="LiveId" clId="{DB4E0302-6DC1-4480-ABDA-471D8327FCC1}" dt="2020-05-16T18:33:27.524" v="11549" actId="1036"/>
          <ac:picMkLst>
            <pc:docMk/>
            <pc:sldMk cId="3547095597" sldId="261"/>
            <ac:picMk id="10" creationId="{0D73AB67-5DCD-4592-A9CE-B3F88105E1E9}"/>
          </ac:picMkLst>
        </pc:picChg>
        <pc:picChg chg="add del mod">
          <ac:chgData name="Bernardo Coutinho" userId="f4a1dd71dced0bc1" providerId="LiveId" clId="{DB4E0302-6DC1-4480-ABDA-471D8327FCC1}" dt="2020-05-16T17:36:01.948" v="11134" actId="478"/>
          <ac:picMkLst>
            <pc:docMk/>
            <pc:sldMk cId="3547095597" sldId="261"/>
            <ac:picMk id="13" creationId="{FE681CD0-2544-4679-B6AF-3C66976F06B1}"/>
          </ac:picMkLst>
        </pc:picChg>
        <pc:picChg chg="add mod">
          <ac:chgData name="Bernardo Coutinho" userId="f4a1dd71dced0bc1" providerId="LiveId" clId="{DB4E0302-6DC1-4480-ABDA-471D8327FCC1}" dt="2020-05-16T17:47:55.225" v="11204"/>
          <ac:picMkLst>
            <pc:docMk/>
            <pc:sldMk cId="3547095597" sldId="261"/>
            <ac:picMk id="17" creationId="{6AB97419-B6CB-4643-9E2A-9E07B3180BEB}"/>
          </ac:picMkLst>
        </pc:picChg>
        <pc:picChg chg="add mod">
          <ac:chgData name="Bernardo Coutinho" userId="f4a1dd71dced0bc1" providerId="LiveId" clId="{DB4E0302-6DC1-4480-ABDA-471D8327FCC1}" dt="2020-05-16T18:28:47.384" v="11479" actId="1035"/>
          <ac:picMkLst>
            <pc:docMk/>
            <pc:sldMk cId="3547095597" sldId="261"/>
            <ac:picMk id="18" creationId="{124E5B10-65EA-4FAF-8C19-C9ED0A11CDC4}"/>
          </ac:picMkLst>
        </pc:picChg>
        <pc:picChg chg="add del">
          <ac:chgData name="Bernardo Coutinho" userId="f4a1dd71dced0bc1" providerId="LiveId" clId="{DB4E0302-6DC1-4480-ABDA-471D8327FCC1}" dt="2020-05-16T17:45:57.937" v="11157" actId="478"/>
          <ac:picMkLst>
            <pc:docMk/>
            <pc:sldMk cId="3547095597" sldId="261"/>
            <ac:picMk id="19" creationId="{36A6386F-4A6E-42F6-AE2D-573A0EDFEE2D}"/>
          </ac:picMkLst>
        </pc:picChg>
        <pc:picChg chg="add mod">
          <ac:chgData name="Bernardo Coutinho" userId="f4a1dd71dced0bc1" providerId="LiveId" clId="{DB4E0302-6DC1-4480-ABDA-471D8327FCC1}" dt="2020-05-16T17:48:54.684" v="11222"/>
          <ac:picMkLst>
            <pc:docMk/>
            <pc:sldMk cId="3547095597" sldId="261"/>
            <ac:picMk id="20" creationId="{F767943C-3438-47CC-9E06-B901CC70FA7C}"/>
          </ac:picMkLst>
        </pc:picChg>
        <pc:picChg chg="del mod">
          <ac:chgData name="Bernardo Coutinho" userId="f4a1dd71dced0bc1" providerId="LiveId" clId="{DB4E0302-6DC1-4480-ABDA-471D8327FCC1}" dt="2020-05-08T17:51:01.039" v="9240" actId="478"/>
          <ac:picMkLst>
            <pc:docMk/>
            <pc:sldMk cId="3547095597" sldId="261"/>
            <ac:picMk id="24" creationId="{D3E443F0-2C19-4334-A867-197E50DADCCB}"/>
          </ac:picMkLst>
        </pc:picChg>
        <pc:picChg chg="add del mod">
          <ac:chgData name="Bernardo Coutinho" userId="f4a1dd71dced0bc1" providerId="LiveId" clId="{DB4E0302-6DC1-4480-ABDA-471D8327FCC1}" dt="2020-05-16T17:40:35.332" v="11138" actId="478"/>
          <ac:picMkLst>
            <pc:docMk/>
            <pc:sldMk cId="3547095597" sldId="261"/>
            <ac:picMk id="36" creationId="{A980BAAD-33F6-4803-AD09-6FFF43EA1713}"/>
          </ac:picMkLst>
        </pc:picChg>
        <pc:picChg chg="add del mod">
          <ac:chgData name="Bernardo Coutinho" userId="f4a1dd71dced0bc1" providerId="LiveId" clId="{DB4E0302-6DC1-4480-ABDA-471D8327FCC1}" dt="2020-05-16T17:45:55.523" v="11155" actId="478"/>
          <ac:picMkLst>
            <pc:docMk/>
            <pc:sldMk cId="3547095597" sldId="261"/>
            <ac:picMk id="37" creationId="{3DB83F16-97A1-41F4-9C22-6431DD95174E}"/>
          </ac:picMkLst>
        </pc:picChg>
        <pc:picChg chg="add mod">
          <ac:chgData name="Bernardo Coutinho" userId="f4a1dd71dced0bc1" providerId="LiveId" clId="{DB4E0302-6DC1-4480-ABDA-471D8327FCC1}" dt="2020-05-16T18:07:04.129" v="11266" actId="1036"/>
          <ac:picMkLst>
            <pc:docMk/>
            <pc:sldMk cId="3547095597" sldId="261"/>
            <ac:picMk id="39" creationId="{B5A7CF8E-7DF6-4239-B8DF-18D019151A0D}"/>
          </ac:picMkLst>
        </pc:picChg>
      </pc:sldChg>
      <pc:sldChg chg="addSp delSp modSp new mod">
        <pc:chgData name="Bernardo Coutinho" userId="f4a1dd71dced0bc1" providerId="LiveId" clId="{DB4E0302-6DC1-4480-ABDA-471D8327FCC1}" dt="2020-05-16T19:37:08.490" v="12509" actId="478"/>
        <pc:sldMkLst>
          <pc:docMk/>
          <pc:sldMk cId="2530238533" sldId="262"/>
        </pc:sldMkLst>
        <pc:spChg chg="mod">
          <ac:chgData name="Bernardo Coutinho" userId="f4a1dd71dced0bc1" providerId="LiveId" clId="{DB4E0302-6DC1-4480-ABDA-471D8327FCC1}" dt="2020-05-07T03:58:41.513" v="3454" actId="20577"/>
          <ac:spMkLst>
            <pc:docMk/>
            <pc:sldMk cId="2530238533" sldId="262"/>
            <ac:spMk id="2" creationId="{3B325E97-1D5A-4EFC-8C40-201B5EB97B9D}"/>
          </ac:spMkLst>
        </pc:spChg>
        <pc:spChg chg="add del mod">
          <ac:chgData name="Bernardo Coutinho" userId="f4a1dd71dced0bc1" providerId="LiveId" clId="{DB4E0302-6DC1-4480-ABDA-471D8327FCC1}" dt="2020-05-16T19:36:01.881" v="12496" actId="478"/>
          <ac:spMkLst>
            <pc:docMk/>
            <pc:sldMk cId="2530238533" sldId="262"/>
            <ac:spMk id="3" creationId="{2738CA63-0033-43FF-8E86-BB4AF4EA9EA3}"/>
          </ac:spMkLst>
        </pc:spChg>
        <pc:spChg chg="add del">
          <ac:chgData name="Bernardo Coutinho" userId="f4a1dd71dced0bc1" providerId="LiveId" clId="{DB4E0302-6DC1-4480-ABDA-471D8327FCC1}" dt="2020-05-16T19:34:48.844" v="12489" actId="478"/>
          <ac:spMkLst>
            <pc:docMk/>
            <pc:sldMk cId="2530238533" sldId="262"/>
            <ac:spMk id="4" creationId="{C737BBD8-B898-4BEA-8B7D-E893A88938A2}"/>
          </ac:spMkLst>
        </pc:spChg>
        <pc:spChg chg="add del mod">
          <ac:chgData name="Bernardo Coutinho" userId="f4a1dd71dced0bc1" providerId="LiveId" clId="{DB4E0302-6DC1-4480-ABDA-471D8327FCC1}" dt="2020-05-16T19:36:01.881" v="12496" actId="478"/>
          <ac:spMkLst>
            <pc:docMk/>
            <pc:sldMk cId="2530238533" sldId="262"/>
            <ac:spMk id="8" creationId="{CA34EFE5-B389-43C2-8C4F-D45019D7A557}"/>
          </ac:spMkLst>
        </pc:spChg>
        <pc:picChg chg="add del mod">
          <ac:chgData name="Bernardo Coutinho" userId="f4a1dd71dced0bc1" providerId="LiveId" clId="{DB4E0302-6DC1-4480-ABDA-471D8327FCC1}" dt="2020-05-16T19:37:08.490" v="12509" actId="478"/>
          <ac:picMkLst>
            <pc:docMk/>
            <pc:sldMk cId="2530238533" sldId="262"/>
            <ac:picMk id="5" creationId="{28888BFD-781C-497D-A8AD-F3E1D7FABEA4}"/>
          </ac:picMkLst>
        </pc:picChg>
        <pc:picChg chg="add del mod">
          <ac:chgData name="Bernardo Coutinho" userId="f4a1dd71dced0bc1" providerId="LiveId" clId="{DB4E0302-6DC1-4480-ABDA-471D8327FCC1}" dt="2020-05-16T19:37:08.490" v="12509" actId="478"/>
          <ac:picMkLst>
            <pc:docMk/>
            <pc:sldMk cId="2530238533" sldId="262"/>
            <ac:picMk id="6" creationId="{307CE10F-AF3B-4F6C-A5F1-991B11B03CB4}"/>
          </ac:picMkLst>
        </pc:picChg>
        <pc:picChg chg="add del mod">
          <ac:chgData name="Bernardo Coutinho" userId="f4a1dd71dced0bc1" providerId="LiveId" clId="{DB4E0302-6DC1-4480-ABDA-471D8327FCC1}" dt="2020-05-16T19:37:08.490" v="12509" actId="478"/>
          <ac:picMkLst>
            <pc:docMk/>
            <pc:sldMk cId="2530238533" sldId="262"/>
            <ac:picMk id="9" creationId="{9FD48B1F-500F-4179-90AC-158BA15856CF}"/>
          </ac:picMkLst>
        </pc:picChg>
      </pc:sldChg>
      <pc:sldChg chg="new del">
        <pc:chgData name="Bernardo Coutinho" userId="f4a1dd71dced0bc1" providerId="LiveId" clId="{DB4E0302-6DC1-4480-ABDA-471D8327FCC1}" dt="2020-05-08T17:23:24.538" v="7802" actId="47"/>
        <pc:sldMkLst>
          <pc:docMk/>
          <pc:sldMk cId="840465926" sldId="263"/>
        </pc:sldMkLst>
      </pc:sldChg>
      <pc:sldChg chg="addSp delSp modSp add mod modNotesTx">
        <pc:chgData name="Bernardo Coutinho" userId="f4a1dd71dced0bc1" providerId="LiveId" clId="{DB4E0302-6DC1-4480-ABDA-471D8327FCC1}" dt="2020-05-16T16:40:12.006" v="10919"/>
        <pc:sldMkLst>
          <pc:docMk/>
          <pc:sldMk cId="1419466146" sldId="263"/>
        </pc:sldMkLst>
        <pc:spChg chg="mod">
          <ac:chgData name="Bernardo Coutinho" userId="f4a1dd71dced0bc1" providerId="LiveId" clId="{DB4E0302-6DC1-4480-ABDA-471D8327FCC1}" dt="2020-05-09T22:23:16.521" v="9534" actId="1037"/>
          <ac:spMkLst>
            <pc:docMk/>
            <pc:sldMk cId="1419466146" sldId="263"/>
            <ac:spMk id="5" creationId="{F5FED444-CB8B-4ED0-A800-64C269AE8207}"/>
          </ac:spMkLst>
        </pc:spChg>
        <pc:spChg chg="mod">
          <ac:chgData name="Bernardo Coutinho" userId="f4a1dd71dced0bc1" providerId="LiveId" clId="{DB4E0302-6DC1-4480-ABDA-471D8327FCC1}" dt="2020-05-09T23:26:14.301" v="9858" actId="114"/>
          <ac:spMkLst>
            <pc:docMk/>
            <pc:sldMk cId="1419466146" sldId="263"/>
            <ac:spMk id="7" creationId="{BEAAE9DD-C49F-4587-9225-8BF1F35D63A5}"/>
          </ac:spMkLst>
        </pc:spChg>
        <pc:spChg chg="mod">
          <ac:chgData name="Bernardo Coutinho" userId="f4a1dd71dced0bc1" providerId="LiveId" clId="{DB4E0302-6DC1-4480-ABDA-471D8327FCC1}" dt="2020-05-10T12:42:50.118" v="10181" actId="1036"/>
          <ac:spMkLst>
            <pc:docMk/>
            <pc:sldMk cId="1419466146" sldId="263"/>
            <ac:spMk id="8" creationId="{C430114B-2265-4520-9837-9248C6536797}"/>
          </ac:spMkLst>
        </pc:spChg>
        <pc:spChg chg="mod">
          <ac:chgData name="Bernardo Coutinho" userId="f4a1dd71dced0bc1" providerId="LiveId" clId="{DB4E0302-6DC1-4480-ABDA-471D8327FCC1}" dt="2020-05-10T12:42:50.118" v="10181" actId="1036"/>
          <ac:spMkLst>
            <pc:docMk/>
            <pc:sldMk cId="1419466146" sldId="263"/>
            <ac:spMk id="9" creationId="{65F760C5-144E-4CBA-AD5E-A390BBF8B392}"/>
          </ac:spMkLst>
        </pc:spChg>
        <pc:spChg chg="mod">
          <ac:chgData name="Bernardo Coutinho" userId="f4a1dd71dced0bc1" providerId="LiveId" clId="{DB4E0302-6DC1-4480-ABDA-471D8327FCC1}" dt="2020-05-10T12:43:46.804" v="10187" actId="1035"/>
          <ac:spMkLst>
            <pc:docMk/>
            <pc:sldMk cId="1419466146" sldId="263"/>
            <ac:spMk id="10" creationId="{20765A35-BCE3-40C7-845E-8E6A37A85A8C}"/>
          </ac:spMkLst>
        </pc:spChg>
        <pc:spChg chg="mod">
          <ac:chgData name="Bernardo Coutinho" userId="f4a1dd71dced0bc1" providerId="LiveId" clId="{DB4E0302-6DC1-4480-ABDA-471D8327FCC1}" dt="2020-05-09T22:23:16.521" v="9534" actId="1037"/>
          <ac:spMkLst>
            <pc:docMk/>
            <pc:sldMk cId="1419466146" sldId="263"/>
            <ac:spMk id="11" creationId="{15027338-CAF8-45A9-8218-50E9D9D2A3F7}"/>
          </ac:spMkLst>
        </pc:spChg>
        <pc:spChg chg="mod ord">
          <ac:chgData name="Bernardo Coutinho" userId="f4a1dd71dced0bc1" providerId="LiveId" clId="{DB4E0302-6DC1-4480-ABDA-471D8327FCC1}" dt="2020-05-09T22:53:42.059" v="9722" actId="166"/>
          <ac:spMkLst>
            <pc:docMk/>
            <pc:sldMk cId="1419466146" sldId="263"/>
            <ac:spMk id="12" creationId="{1BF7D6BC-74C9-45CA-9357-4AD87EA16C3E}"/>
          </ac:spMkLst>
        </pc:spChg>
        <pc:spChg chg="mod">
          <ac:chgData name="Bernardo Coutinho" userId="f4a1dd71dced0bc1" providerId="LiveId" clId="{DB4E0302-6DC1-4480-ABDA-471D8327FCC1}" dt="2020-05-09T22:23:16.521" v="9534" actId="1037"/>
          <ac:spMkLst>
            <pc:docMk/>
            <pc:sldMk cId="1419466146" sldId="263"/>
            <ac:spMk id="14" creationId="{9C1BD3C4-07EC-4A83-937C-DFA12409F93C}"/>
          </ac:spMkLst>
        </pc:spChg>
        <pc:spChg chg="mod">
          <ac:chgData name="Bernardo Coutinho" userId="f4a1dd71dced0bc1" providerId="LiveId" clId="{DB4E0302-6DC1-4480-ABDA-471D8327FCC1}" dt="2020-05-09T22:23:16.521" v="9534" actId="1037"/>
          <ac:spMkLst>
            <pc:docMk/>
            <pc:sldMk cId="1419466146" sldId="263"/>
            <ac:spMk id="17" creationId="{C75DDF53-A613-4AF1-B058-25320ACF9C8F}"/>
          </ac:spMkLst>
        </pc:spChg>
        <pc:spChg chg="mod">
          <ac:chgData name="Bernardo Coutinho" userId="f4a1dd71dced0bc1" providerId="LiveId" clId="{DB4E0302-6DC1-4480-ABDA-471D8327FCC1}" dt="2020-05-09T22:23:16.521" v="9534" actId="1037"/>
          <ac:spMkLst>
            <pc:docMk/>
            <pc:sldMk cId="1419466146" sldId="263"/>
            <ac:spMk id="25" creationId="{5B688F0C-BF24-45A6-8969-426E3549A9E8}"/>
          </ac:spMkLst>
        </pc:spChg>
        <pc:spChg chg="mod">
          <ac:chgData name="Bernardo Coutinho" userId="f4a1dd71dced0bc1" providerId="LiveId" clId="{DB4E0302-6DC1-4480-ABDA-471D8327FCC1}" dt="2020-05-16T16:40:12.006" v="10919"/>
          <ac:spMkLst>
            <pc:docMk/>
            <pc:sldMk cId="1419466146" sldId="263"/>
            <ac:spMk id="26" creationId="{E73911A9-5081-4AED-B437-1C06F0C0F2B4}"/>
          </ac:spMkLst>
        </pc:spChg>
        <pc:spChg chg="mod">
          <ac:chgData name="Bernardo Coutinho" userId="f4a1dd71dced0bc1" providerId="LiveId" clId="{DB4E0302-6DC1-4480-ABDA-471D8327FCC1}" dt="2020-05-10T12:43:49.376" v="10188" actId="1035"/>
          <ac:spMkLst>
            <pc:docMk/>
            <pc:sldMk cId="1419466146" sldId="263"/>
            <ac:spMk id="27" creationId="{2252ABCB-00AA-4253-AEAF-F29023571B6A}"/>
          </ac:spMkLst>
        </pc:spChg>
        <pc:spChg chg="mod">
          <ac:chgData name="Bernardo Coutinho" userId="f4a1dd71dced0bc1" providerId="LiveId" clId="{DB4E0302-6DC1-4480-ABDA-471D8327FCC1}" dt="2020-05-10T12:38:48.045" v="10035" actId="20577"/>
          <ac:spMkLst>
            <pc:docMk/>
            <pc:sldMk cId="1419466146" sldId="263"/>
            <ac:spMk id="29" creationId="{3865D801-527C-4020-9578-A05322CB90C9}"/>
          </ac:spMkLst>
        </pc:spChg>
        <pc:spChg chg="mod">
          <ac:chgData name="Bernardo Coutinho" userId="f4a1dd71dced0bc1" providerId="LiveId" clId="{DB4E0302-6DC1-4480-ABDA-471D8327FCC1}" dt="2020-05-10T12:38:45.603" v="10034" actId="20577"/>
          <ac:spMkLst>
            <pc:docMk/>
            <pc:sldMk cId="1419466146" sldId="263"/>
            <ac:spMk id="30" creationId="{B80BF462-4556-4192-8DEF-359BA6268328}"/>
          </ac:spMkLst>
        </pc:spChg>
        <pc:spChg chg="mod">
          <ac:chgData name="Bernardo Coutinho" userId="f4a1dd71dced0bc1" providerId="LiveId" clId="{DB4E0302-6DC1-4480-ABDA-471D8327FCC1}" dt="2020-05-10T12:38:41.307" v="10032" actId="20577"/>
          <ac:spMkLst>
            <pc:docMk/>
            <pc:sldMk cId="1419466146" sldId="263"/>
            <ac:spMk id="31" creationId="{79C97BE4-BF59-4968-8736-D19064D9A112}"/>
          </ac:spMkLst>
        </pc:spChg>
        <pc:spChg chg="mod">
          <ac:chgData name="Bernardo Coutinho" userId="f4a1dd71dced0bc1" providerId="LiveId" clId="{DB4E0302-6DC1-4480-ABDA-471D8327FCC1}" dt="2020-05-10T12:38:44.179" v="10033" actId="20577"/>
          <ac:spMkLst>
            <pc:docMk/>
            <pc:sldMk cId="1419466146" sldId="263"/>
            <ac:spMk id="32" creationId="{A69FF9EF-F3D7-4E8B-840A-3D03A4109D21}"/>
          </ac:spMkLst>
        </pc:spChg>
        <pc:graphicFrameChg chg="mod modGraphic">
          <ac:chgData name="Bernardo Coutinho" userId="f4a1dd71dced0bc1" providerId="LiveId" clId="{DB4E0302-6DC1-4480-ABDA-471D8327FCC1}" dt="2020-05-10T13:52:37.805" v="10794" actId="20577"/>
          <ac:graphicFrameMkLst>
            <pc:docMk/>
            <pc:sldMk cId="1419466146" sldId="263"/>
            <ac:graphicFrameMk id="4" creationId="{72A2EDD6-E487-4E31-9655-1F487F15BDBA}"/>
          </ac:graphicFrameMkLst>
        </pc:graphicFrameChg>
        <pc:picChg chg="del">
          <ac:chgData name="Bernardo Coutinho" userId="f4a1dd71dced0bc1" providerId="LiveId" clId="{DB4E0302-6DC1-4480-ABDA-471D8327FCC1}" dt="2020-05-09T18:59:48.091" v="9379" actId="478"/>
          <ac:picMkLst>
            <pc:docMk/>
            <pc:sldMk cId="1419466146" sldId="263"/>
            <ac:picMk id="2" creationId="{18EB7067-5A59-43C3-AD8F-56A928F79A82}"/>
          </ac:picMkLst>
        </pc:picChg>
        <pc:picChg chg="del mod">
          <ac:chgData name="Bernardo Coutinho" userId="f4a1dd71dced0bc1" providerId="LiveId" clId="{DB4E0302-6DC1-4480-ABDA-471D8327FCC1}" dt="2020-05-09T22:46:31.135" v="9682" actId="478"/>
          <ac:picMkLst>
            <pc:docMk/>
            <pc:sldMk cId="1419466146" sldId="263"/>
            <ac:picMk id="3" creationId="{CA039FCA-9D27-4890-A891-35BCD01FB3E5}"/>
          </ac:picMkLst>
        </pc:picChg>
        <pc:picChg chg="del">
          <ac:chgData name="Bernardo Coutinho" userId="f4a1dd71dced0bc1" providerId="LiveId" clId="{DB4E0302-6DC1-4480-ABDA-471D8327FCC1}" dt="2020-05-09T18:58:37.292" v="9374" actId="478"/>
          <ac:picMkLst>
            <pc:docMk/>
            <pc:sldMk cId="1419466146" sldId="263"/>
            <ac:picMk id="6" creationId="{E8B46F66-A26C-4276-82E8-D56105D3B581}"/>
          </ac:picMkLst>
        </pc:picChg>
        <pc:picChg chg="add del mod">
          <ac:chgData name="Bernardo Coutinho" userId="f4a1dd71dced0bc1" providerId="LiveId" clId="{DB4E0302-6DC1-4480-ABDA-471D8327FCC1}" dt="2020-05-09T19:00:18.990" v="9387" actId="478"/>
          <ac:picMkLst>
            <pc:docMk/>
            <pc:sldMk cId="1419466146" sldId="263"/>
            <ac:picMk id="13" creationId="{66CC3E35-AD67-44B8-A46F-84ACFB22A666}"/>
          </ac:picMkLst>
        </pc:picChg>
        <pc:picChg chg="add del mod">
          <ac:chgData name="Bernardo Coutinho" userId="f4a1dd71dced0bc1" providerId="LiveId" clId="{DB4E0302-6DC1-4480-ABDA-471D8327FCC1}" dt="2020-05-09T22:23:23.817" v="9535" actId="478"/>
          <ac:picMkLst>
            <pc:docMk/>
            <pc:sldMk cId="1419466146" sldId="263"/>
            <ac:picMk id="18" creationId="{DDF8FC51-9CA4-4E67-8F8D-59F9F9E66D81}"/>
          </ac:picMkLst>
        </pc:picChg>
        <pc:picChg chg="add mod">
          <ac:chgData name="Bernardo Coutinho" userId="f4a1dd71dced0bc1" providerId="LiveId" clId="{DB4E0302-6DC1-4480-ABDA-471D8327FCC1}" dt="2020-05-09T22:47:12.455" v="9690" actId="14100"/>
          <ac:picMkLst>
            <pc:docMk/>
            <pc:sldMk cId="1419466146" sldId="263"/>
            <ac:picMk id="19" creationId="{8AB8D002-EACF-4118-AADC-6AFA08A25EF4}"/>
          </ac:picMkLst>
        </pc:picChg>
        <pc:picChg chg="add mod">
          <ac:chgData name="Bernardo Coutinho" userId="f4a1dd71dced0bc1" providerId="LiveId" clId="{DB4E0302-6DC1-4480-ABDA-471D8327FCC1}" dt="2020-05-09T22:51:44.618" v="9715" actId="14100"/>
          <ac:picMkLst>
            <pc:docMk/>
            <pc:sldMk cId="1419466146" sldId="263"/>
            <ac:picMk id="20" creationId="{53844DEA-8A94-46E9-AFF1-0501473EC092}"/>
          </ac:picMkLst>
        </pc:picChg>
        <pc:picChg chg="add del mod ord">
          <ac:chgData name="Bernardo Coutinho" userId="f4a1dd71dced0bc1" providerId="LiveId" clId="{DB4E0302-6DC1-4480-ABDA-471D8327FCC1}" dt="2020-05-09T22:59:46.602" v="9759" actId="478"/>
          <ac:picMkLst>
            <pc:docMk/>
            <pc:sldMk cId="1419466146" sldId="263"/>
            <ac:picMk id="21" creationId="{83F87D5E-1B5C-4069-ADA2-A21D5028D638}"/>
          </ac:picMkLst>
        </pc:picChg>
        <pc:picChg chg="add del mod">
          <ac:chgData name="Bernardo Coutinho" userId="f4a1dd71dced0bc1" providerId="LiveId" clId="{DB4E0302-6DC1-4480-ABDA-471D8327FCC1}" dt="2020-05-09T23:02:48.505" v="9797" actId="478"/>
          <ac:picMkLst>
            <pc:docMk/>
            <pc:sldMk cId="1419466146" sldId="263"/>
            <ac:picMk id="22" creationId="{E9AFF228-0C23-4326-B9E2-8F69525F9A6B}"/>
          </ac:picMkLst>
        </pc:picChg>
        <pc:picChg chg="add del mod">
          <ac:chgData name="Bernardo Coutinho" userId="f4a1dd71dced0bc1" providerId="LiveId" clId="{DB4E0302-6DC1-4480-ABDA-471D8327FCC1}" dt="2020-05-09T23:05:57.561" v="9846" actId="1036"/>
          <ac:picMkLst>
            <pc:docMk/>
            <pc:sldMk cId="1419466146" sldId="263"/>
            <ac:picMk id="23" creationId="{B44CF2A4-DE63-4797-855C-25B96419D333}"/>
          </ac:picMkLst>
        </pc:picChg>
        <pc:picChg chg="mod">
          <ac:chgData name="Bernardo Coutinho" userId="f4a1dd71dced0bc1" providerId="LiveId" clId="{DB4E0302-6DC1-4480-ABDA-471D8327FCC1}" dt="2020-05-09T22:23:16.521" v="9534" actId="1037"/>
          <ac:picMkLst>
            <pc:docMk/>
            <pc:sldMk cId="1419466146" sldId="263"/>
            <ac:picMk id="24" creationId="{D3E443F0-2C19-4334-A867-197E50DADCCB}"/>
          </ac:picMkLst>
        </pc:picChg>
        <pc:picChg chg="add del mod">
          <ac:chgData name="Bernardo Coutinho" userId="f4a1dd71dced0bc1" providerId="LiveId" clId="{DB4E0302-6DC1-4480-ABDA-471D8327FCC1}" dt="2020-05-09T23:05:31.102" v="9836"/>
          <ac:picMkLst>
            <pc:docMk/>
            <pc:sldMk cId="1419466146" sldId="263"/>
            <ac:picMk id="28" creationId="{7CEEE4E4-B0C1-4715-A27A-DD00AAC76911}"/>
          </ac:picMkLst>
        </pc:picChg>
        <pc:picChg chg="add del mod">
          <ac:chgData name="Bernardo Coutinho" userId="f4a1dd71dced0bc1" providerId="LiveId" clId="{DB4E0302-6DC1-4480-ABDA-471D8327FCC1}" dt="2020-05-09T18:58:54.506" v="9378" actId="478"/>
          <ac:picMkLst>
            <pc:docMk/>
            <pc:sldMk cId="1419466146" sldId="263"/>
            <ac:picMk id="1026" creationId="{291DED36-BEC1-440F-BD18-794F9EBD696E}"/>
          </ac:picMkLst>
        </pc:picChg>
      </pc:sldChg>
      <pc:sldChg chg="addSp delSp modSp new mod">
        <pc:chgData name="Bernardo Coutinho" userId="f4a1dd71dced0bc1" providerId="LiveId" clId="{DB4E0302-6DC1-4480-ABDA-471D8327FCC1}" dt="2020-06-01T04:07:56.407" v="13119" actId="1076"/>
        <pc:sldMkLst>
          <pc:docMk/>
          <pc:sldMk cId="3765460831" sldId="264"/>
        </pc:sldMkLst>
        <pc:spChg chg="del">
          <ac:chgData name="Bernardo Coutinho" userId="f4a1dd71dced0bc1" providerId="LiveId" clId="{DB4E0302-6DC1-4480-ABDA-471D8327FCC1}" dt="2020-05-10T13:37:26.115" v="10509" actId="478"/>
          <ac:spMkLst>
            <pc:docMk/>
            <pc:sldMk cId="3765460831" sldId="264"/>
            <ac:spMk id="2" creationId="{71EFD4CA-99D0-463E-9AC6-BBBAE35FFD7E}"/>
          </ac:spMkLst>
        </pc:spChg>
        <pc:spChg chg="del">
          <ac:chgData name="Bernardo Coutinho" userId="f4a1dd71dced0bc1" providerId="LiveId" clId="{DB4E0302-6DC1-4480-ABDA-471D8327FCC1}" dt="2020-05-10T13:37:26.115" v="10509" actId="478"/>
          <ac:spMkLst>
            <pc:docMk/>
            <pc:sldMk cId="3765460831" sldId="264"/>
            <ac:spMk id="3" creationId="{F8082FD8-0CB2-42D6-9295-9543EDEB47A2}"/>
          </ac:spMkLst>
        </pc:spChg>
        <pc:spChg chg="add mod">
          <ac:chgData name="Bernardo Coutinho" userId="f4a1dd71dced0bc1" providerId="LiveId" clId="{DB4E0302-6DC1-4480-ABDA-471D8327FCC1}" dt="2020-05-10T13:38:06.475" v="10513" actId="207"/>
          <ac:spMkLst>
            <pc:docMk/>
            <pc:sldMk cId="3765460831" sldId="264"/>
            <ac:spMk id="5" creationId="{2E7BB2BA-A2A7-45A6-95B5-95499C8C4606}"/>
          </ac:spMkLst>
        </pc:spChg>
        <pc:spChg chg="add mod">
          <ac:chgData name="Bernardo Coutinho" userId="f4a1dd71dced0bc1" providerId="LiveId" clId="{DB4E0302-6DC1-4480-ABDA-471D8327FCC1}" dt="2020-05-10T13:44:18.098" v="10586" actId="2711"/>
          <ac:spMkLst>
            <pc:docMk/>
            <pc:sldMk cId="3765460831" sldId="264"/>
            <ac:spMk id="6" creationId="{E9245C62-3CF3-4197-8FEC-64D816552CE8}"/>
          </ac:spMkLst>
        </pc:spChg>
        <pc:spChg chg="add mod">
          <ac:chgData name="Bernardo Coutinho" userId="f4a1dd71dced0bc1" providerId="LiveId" clId="{DB4E0302-6DC1-4480-ABDA-471D8327FCC1}" dt="2020-05-10T13:45:36.079" v="10620" actId="14100"/>
          <ac:spMkLst>
            <pc:docMk/>
            <pc:sldMk cId="3765460831" sldId="264"/>
            <ac:spMk id="7" creationId="{6DD3CE58-737C-429A-8B12-FB9C31D00845}"/>
          </ac:spMkLst>
        </pc:spChg>
        <pc:spChg chg="add mod">
          <ac:chgData name="Bernardo Coutinho" userId="f4a1dd71dced0bc1" providerId="LiveId" clId="{DB4E0302-6DC1-4480-ABDA-471D8327FCC1}" dt="2020-06-01T04:07:55.743" v="13118" actId="1076"/>
          <ac:spMkLst>
            <pc:docMk/>
            <pc:sldMk cId="3765460831" sldId="264"/>
            <ac:spMk id="8" creationId="{9F9ACE2A-FA77-42D1-A762-10AA8E148F2C}"/>
          </ac:spMkLst>
        </pc:spChg>
        <pc:spChg chg="add mod">
          <ac:chgData name="Bernardo Coutinho" userId="f4a1dd71dced0bc1" providerId="LiveId" clId="{DB4E0302-6DC1-4480-ABDA-471D8327FCC1}" dt="2020-05-10T13:55:19.844" v="10809" actId="1035"/>
          <ac:spMkLst>
            <pc:docMk/>
            <pc:sldMk cId="3765460831" sldId="264"/>
            <ac:spMk id="11" creationId="{70D2F80B-6996-4CE6-8B43-E9D2EA6B2282}"/>
          </ac:spMkLst>
        </pc:spChg>
        <pc:spChg chg="add">
          <ac:chgData name="Bernardo Coutinho" userId="f4a1dd71dced0bc1" providerId="LiveId" clId="{DB4E0302-6DC1-4480-ABDA-471D8327FCC1}" dt="2020-05-10T13:50:10.384" v="10770" actId="11529"/>
          <ac:spMkLst>
            <pc:docMk/>
            <pc:sldMk cId="3765460831" sldId="264"/>
            <ac:spMk id="12" creationId="{0440892C-4AD0-4105-BCED-43641BBB1C8F}"/>
          </ac:spMkLst>
        </pc:spChg>
        <pc:spChg chg="add mod">
          <ac:chgData name="Bernardo Coutinho" userId="f4a1dd71dced0bc1" providerId="LiveId" clId="{DB4E0302-6DC1-4480-ABDA-471D8327FCC1}" dt="2020-05-10T13:56:06.932" v="10813"/>
          <ac:spMkLst>
            <pc:docMk/>
            <pc:sldMk cId="3765460831" sldId="264"/>
            <ac:spMk id="13" creationId="{9C3C8ED2-331B-485A-A5F0-C124498F600E}"/>
          </ac:spMkLst>
        </pc:spChg>
        <pc:spChg chg="add mod">
          <ac:chgData name="Bernardo Coutinho" userId="f4a1dd71dced0bc1" providerId="LiveId" clId="{DB4E0302-6DC1-4480-ABDA-471D8327FCC1}" dt="2020-05-10T14:04:25.126" v="10870" actId="1035"/>
          <ac:spMkLst>
            <pc:docMk/>
            <pc:sldMk cId="3765460831" sldId="264"/>
            <ac:spMk id="15" creationId="{3CB1A246-C64F-45FC-A30D-0F9A62B436EA}"/>
          </ac:spMkLst>
        </pc:spChg>
        <pc:spChg chg="add mod">
          <ac:chgData name="Bernardo Coutinho" userId="f4a1dd71dced0bc1" providerId="LiveId" clId="{DB4E0302-6DC1-4480-ABDA-471D8327FCC1}" dt="2020-05-10T14:04:33.584" v="10872" actId="1035"/>
          <ac:spMkLst>
            <pc:docMk/>
            <pc:sldMk cId="3765460831" sldId="264"/>
            <ac:spMk id="16" creationId="{6C7236F6-1547-42D5-8BDE-45FDF7F71939}"/>
          </ac:spMkLst>
        </pc:spChg>
        <pc:spChg chg="add mod">
          <ac:chgData name="Bernardo Coutinho" userId="f4a1dd71dced0bc1" providerId="LiveId" clId="{DB4E0302-6DC1-4480-ABDA-471D8327FCC1}" dt="2020-06-01T04:07:56.407" v="13119" actId="1076"/>
          <ac:spMkLst>
            <pc:docMk/>
            <pc:sldMk cId="3765460831" sldId="264"/>
            <ac:spMk id="19" creationId="{F09C4504-6592-41D9-BEE0-26F9C364DDFF}"/>
          </ac:spMkLst>
        </pc:spChg>
        <pc:spChg chg="add mod">
          <ac:chgData name="Bernardo Coutinho" userId="f4a1dd71dced0bc1" providerId="LiveId" clId="{DB4E0302-6DC1-4480-ABDA-471D8327FCC1}" dt="2020-05-10T14:02:34.507" v="10856" actId="1035"/>
          <ac:spMkLst>
            <pc:docMk/>
            <pc:sldMk cId="3765460831" sldId="264"/>
            <ac:spMk id="22" creationId="{FFDEF8C6-2FC0-4015-A38C-CCC40F5342FA}"/>
          </ac:spMkLst>
        </pc:spChg>
        <pc:spChg chg="add del mod">
          <ac:chgData name="Bernardo Coutinho" userId="f4a1dd71dced0bc1" providerId="LiveId" clId="{DB4E0302-6DC1-4480-ABDA-471D8327FCC1}" dt="2020-06-01T04:05:45.622" v="13049"/>
          <ac:spMkLst>
            <pc:docMk/>
            <pc:sldMk cId="3765460831" sldId="264"/>
            <ac:spMk id="24" creationId="{884FF90C-BAD3-4DCA-982C-734C8032289A}"/>
          </ac:spMkLst>
        </pc:spChg>
        <pc:spChg chg="add del mod">
          <ac:chgData name="Bernardo Coutinho" userId="f4a1dd71dced0bc1" providerId="LiveId" clId="{DB4E0302-6DC1-4480-ABDA-471D8327FCC1}" dt="2020-06-01T04:05:41.868" v="13044"/>
          <ac:spMkLst>
            <pc:docMk/>
            <pc:sldMk cId="3765460831" sldId="264"/>
            <ac:spMk id="25" creationId="{482ECB04-4BB8-419F-86BD-B41A49BA17DE}"/>
          </ac:spMkLst>
        </pc:spChg>
        <pc:spChg chg="add del mod">
          <ac:chgData name="Bernardo Coutinho" userId="f4a1dd71dced0bc1" providerId="LiveId" clId="{DB4E0302-6DC1-4480-ABDA-471D8327FCC1}" dt="2020-06-01T04:05:41.413" v="13042"/>
          <ac:spMkLst>
            <pc:docMk/>
            <pc:sldMk cId="3765460831" sldId="264"/>
            <ac:spMk id="26" creationId="{5039FF55-EBFD-4E29-B4F9-FAEF066D769E}"/>
          </ac:spMkLst>
        </pc:spChg>
        <pc:spChg chg="add del mod">
          <ac:chgData name="Bernardo Coutinho" userId="f4a1dd71dced0bc1" providerId="LiveId" clId="{DB4E0302-6DC1-4480-ABDA-471D8327FCC1}" dt="2020-06-01T04:05:40.638" v="13039"/>
          <ac:spMkLst>
            <pc:docMk/>
            <pc:sldMk cId="3765460831" sldId="264"/>
            <ac:spMk id="27" creationId="{CF7E4EC7-5C51-4CA3-8624-38642DB3A66D}"/>
          </ac:spMkLst>
        </pc:spChg>
        <pc:graphicFrameChg chg="add mod">
          <ac:chgData name="Bernardo Coutinho" userId="f4a1dd71dced0bc1" providerId="LiveId" clId="{DB4E0302-6DC1-4480-ABDA-471D8327FCC1}" dt="2020-05-10T13:55:57.280" v="10812"/>
          <ac:graphicFrameMkLst>
            <pc:docMk/>
            <pc:sldMk cId="3765460831" sldId="264"/>
            <ac:graphicFrameMk id="4" creationId="{52AFF2DB-0365-42A8-BA35-88E285B248BB}"/>
          </ac:graphicFrameMkLst>
        </pc:graphicFrameChg>
        <pc:picChg chg="add mod">
          <ac:chgData name="Bernardo Coutinho" userId="f4a1dd71dced0bc1" providerId="LiveId" clId="{DB4E0302-6DC1-4480-ABDA-471D8327FCC1}" dt="2020-05-10T13:56:44.237" v="10818" actId="1038"/>
          <ac:picMkLst>
            <pc:docMk/>
            <pc:sldMk cId="3765460831" sldId="264"/>
            <ac:picMk id="14" creationId="{CECCA76A-94E9-4451-89CC-DA7653B8B7D4}"/>
          </ac:picMkLst>
        </pc:picChg>
        <pc:picChg chg="add mod">
          <ac:chgData name="Bernardo Coutinho" userId="f4a1dd71dced0bc1" providerId="LiveId" clId="{DB4E0302-6DC1-4480-ABDA-471D8327FCC1}" dt="2020-05-10T14:01:11.098" v="10845" actId="1035"/>
          <ac:picMkLst>
            <pc:docMk/>
            <pc:sldMk cId="3765460831" sldId="264"/>
            <ac:picMk id="17" creationId="{A92D60B5-B62A-451E-BF47-5542BB6A0AE9}"/>
          </ac:picMkLst>
        </pc:picChg>
        <pc:picChg chg="add mod">
          <ac:chgData name="Bernardo Coutinho" userId="f4a1dd71dced0bc1" providerId="LiveId" clId="{DB4E0302-6DC1-4480-ABDA-471D8327FCC1}" dt="2020-05-10T13:59:48.717" v="10835" actId="1037"/>
          <ac:picMkLst>
            <pc:docMk/>
            <pc:sldMk cId="3765460831" sldId="264"/>
            <ac:picMk id="18" creationId="{A178170B-A4ED-41B9-97BE-4D3F7F991976}"/>
          </ac:picMkLst>
        </pc:picChg>
        <pc:picChg chg="add del mod">
          <ac:chgData name="Bernardo Coutinho" userId="f4a1dd71dced0bc1" providerId="LiveId" clId="{DB4E0302-6DC1-4480-ABDA-471D8327FCC1}" dt="2020-05-10T14:00:46.168" v="10838" actId="478"/>
          <ac:picMkLst>
            <pc:docMk/>
            <pc:sldMk cId="3765460831" sldId="264"/>
            <ac:picMk id="19" creationId="{E681A5B1-DE0F-411D-88A7-C2DD3AC73DC7}"/>
          </ac:picMkLst>
        </pc:picChg>
        <pc:picChg chg="add mod">
          <ac:chgData name="Bernardo Coutinho" userId="f4a1dd71dced0bc1" providerId="LiveId" clId="{DB4E0302-6DC1-4480-ABDA-471D8327FCC1}" dt="2020-05-10T14:01:52.780" v="10851" actId="14100"/>
          <ac:picMkLst>
            <pc:docMk/>
            <pc:sldMk cId="3765460831" sldId="264"/>
            <ac:picMk id="20" creationId="{E917EAB4-9061-498C-8139-4FFDABB3E104}"/>
          </ac:picMkLst>
        </pc:picChg>
        <pc:picChg chg="add mod">
          <ac:chgData name="Bernardo Coutinho" userId="f4a1dd71dced0bc1" providerId="LiveId" clId="{DB4E0302-6DC1-4480-ABDA-471D8327FCC1}" dt="2020-05-10T14:04:55.213" v="10874" actId="1036"/>
          <ac:picMkLst>
            <pc:docMk/>
            <pc:sldMk cId="3765460831" sldId="264"/>
            <ac:picMk id="21" creationId="{2FCFE7EE-3D79-4E3D-A0E4-BB128441D83E}"/>
          </ac:picMkLst>
        </pc:picChg>
        <pc:cxnChg chg="add mod">
          <ac:chgData name="Bernardo Coutinho" userId="f4a1dd71dced0bc1" providerId="LiveId" clId="{DB4E0302-6DC1-4480-ABDA-471D8327FCC1}" dt="2020-05-10T13:49:26.874" v="10749" actId="14100"/>
          <ac:cxnSpMkLst>
            <pc:docMk/>
            <pc:sldMk cId="3765460831" sldId="264"/>
            <ac:cxnSpMk id="10" creationId="{CC6D11F1-D283-43C9-9246-96EE837AEFB6}"/>
          </ac:cxnSpMkLst>
        </pc:cxnChg>
        <pc:cxnChg chg="add mod">
          <ac:chgData name="Bernardo Coutinho" userId="f4a1dd71dced0bc1" providerId="LiveId" clId="{DB4E0302-6DC1-4480-ABDA-471D8327FCC1}" dt="2020-05-16T19:08:07.305" v="11908" actId="571"/>
          <ac:cxnSpMkLst>
            <pc:docMk/>
            <pc:sldMk cId="3765460831" sldId="264"/>
            <ac:cxnSpMk id="23" creationId="{990E8F7D-F127-4B47-833C-1AFC086053E5}"/>
          </ac:cxnSpMkLst>
        </pc:cxnChg>
      </pc:sldChg>
      <pc:sldChg chg="del">
        <pc:chgData name="Bernardo Coutinho" userId="f4a1dd71dced0bc1" providerId="LiveId" clId="{DB4E0302-6DC1-4480-ABDA-471D8327FCC1}" dt="2020-05-10T18:35:11.002" v="10904" actId="47"/>
        <pc:sldMkLst>
          <pc:docMk/>
          <pc:sldMk cId="815283318" sldId="265"/>
        </pc:sldMkLst>
      </pc:sldChg>
      <pc:sldChg chg="addSp delSp modSp new mod">
        <pc:chgData name="Bernardo Coutinho" userId="f4a1dd71dced0bc1" providerId="LiveId" clId="{DB4E0302-6DC1-4480-ABDA-471D8327FCC1}" dt="2020-06-01T04:05:01.946" v="13016" actId="1076"/>
        <pc:sldMkLst>
          <pc:docMk/>
          <pc:sldMk cId="1782524988" sldId="265"/>
        </pc:sldMkLst>
        <pc:spChg chg="del">
          <ac:chgData name="Bernardo Coutinho" userId="f4a1dd71dced0bc1" providerId="LiveId" clId="{DB4E0302-6DC1-4480-ABDA-471D8327FCC1}" dt="2020-05-16T16:38:17.124" v="10907" actId="478"/>
          <ac:spMkLst>
            <pc:docMk/>
            <pc:sldMk cId="1782524988" sldId="265"/>
            <ac:spMk id="2" creationId="{53E718A5-CCCD-4495-AEF0-1433A9F7A1E1}"/>
          </ac:spMkLst>
        </pc:spChg>
        <pc:spChg chg="del">
          <ac:chgData name="Bernardo Coutinho" userId="f4a1dd71dced0bc1" providerId="LiveId" clId="{DB4E0302-6DC1-4480-ABDA-471D8327FCC1}" dt="2020-05-16T16:38:17.124" v="10907" actId="478"/>
          <ac:spMkLst>
            <pc:docMk/>
            <pc:sldMk cId="1782524988" sldId="265"/>
            <ac:spMk id="3" creationId="{F3DE26A0-207D-49E9-8F41-3051539D5BB8}"/>
          </ac:spMkLst>
        </pc:spChg>
        <pc:spChg chg="add del mod">
          <ac:chgData name="Bernardo Coutinho" userId="f4a1dd71dced0bc1" providerId="LiveId" clId="{DB4E0302-6DC1-4480-ABDA-471D8327FCC1}" dt="2020-05-16T19:04:27.199" v="11825" actId="478"/>
          <ac:spMkLst>
            <pc:docMk/>
            <pc:sldMk cId="1782524988" sldId="265"/>
            <ac:spMk id="7" creationId="{3A4F2090-480C-407E-BFF1-E91FCF3624DD}"/>
          </ac:spMkLst>
        </pc:spChg>
        <pc:spChg chg="add mod">
          <ac:chgData name="Bernardo Coutinho" userId="f4a1dd71dced0bc1" providerId="LiveId" clId="{DB4E0302-6DC1-4480-ABDA-471D8327FCC1}" dt="2020-05-16T19:05:02.905" v="11852" actId="1038"/>
          <ac:spMkLst>
            <pc:docMk/>
            <pc:sldMk cId="1782524988" sldId="265"/>
            <ac:spMk id="8" creationId="{98367217-02EC-4DEB-9720-5F6281E7DDD6}"/>
          </ac:spMkLst>
        </pc:spChg>
        <pc:spChg chg="add mod">
          <ac:chgData name="Bernardo Coutinho" userId="f4a1dd71dced0bc1" providerId="LiveId" clId="{DB4E0302-6DC1-4480-ABDA-471D8327FCC1}" dt="2020-06-01T04:05:01.946" v="13016" actId="1076"/>
          <ac:spMkLst>
            <pc:docMk/>
            <pc:sldMk cId="1782524988" sldId="265"/>
            <ac:spMk id="9" creationId="{E3827237-A270-472A-9061-F53DBAAA2D92}"/>
          </ac:spMkLst>
        </pc:spChg>
        <pc:spChg chg="add mod">
          <ac:chgData name="Bernardo Coutinho" userId="f4a1dd71dced0bc1" providerId="LiveId" clId="{DB4E0302-6DC1-4480-ABDA-471D8327FCC1}" dt="2020-05-16T19:05:16.553" v="11854" actId="1076"/>
          <ac:spMkLst>
            <pc:docMk/>
            <pc:sldMk cId="1782524988" sldId="265"/>
            <ac:spMk id="10" creationId="{CC9061E0-DC69-43FF-BCB7-D3660AC75CD5}"/>
          </ac:spMkLst>
        </pc:spChg>
        <pc:spChg chg="add mod">
          <ac:chgData name="Bernardo Coutinho" userId="f4a1dd71dced0bc1" providerId="LiveId" clId="{DB4E0302-6DC1-4480-ABDA-471D8327FCC1}" dt="2020-05-16T19:05:23.499" v="11861" actId="1035"/>
          <ac:spMkLst>
            <pc:docMk/>
            <pc:sldMk cId="1782524988" sldId="265"/>
            <ac:spMk id="11" creationId="{7D57915F-7487-4548-9885-47FD96F155CF}"/>
          </ac:spMkLst>
        </pc:spChg>
        <pc:spChg chg="add del mod">
          <ac:chgData name="Bernardo Coutinho" userId="f4a1dd71dced0bc1" providerId="LiveId" clId="{DB4E0302-6DC1-4480-ABDA-471D8327FCC1}" dt="2020-05-16T19:03:23.255" v="11824" actId="478"/>
          <ac:spMkLst>
            <pc:docMk/>
            <pc:sldMk cId="1782524988" sldId="265"/>
            <ac:spMk id="12" creationId="{62FB8706-78D0-462C-ACDC-5BAEEA6B2653}"/>
          </ac:spMkLst>
        </pc:spChg>
        <pc:spChg chg="add del mod">
          <ac:chgData name="Bernardo Coutinho" userId="f4a1dd71dced0bc1" providerId="LiveId" clId="{DB4E0302-6DC1-4480-ABDA-471D8327FCC1}" dt="2020-05-16T19:09:06.267" v="11978" actId="478"/>
          <ac:spMkLst>
            <pc:docMk/>
            <pc:sldMk cId="1782524988" sldId="265"/>
            <ac:spMk id="13" creationId="{4667769B-34DC-4EEC-AD6E-EF179E8E18FF}"/>
          </ac:spMkLst>
        </pc:spChg>
        <pc:spChg chg="add mod">
          <ac:chgData name="Bernardo Coutinho" userId="f4a1dd71dced0bc1" providerId="LiveId" clId="{DB4E0302-6DC1-4480-ABDA-471D8327FCC1}" dt="2020-05-16T19:24:18.997" v="12348" actId="207"/>
          <ac:spMkLst>
            <pc:docMk/>
            <pc:sldMk cId="1782524988" sldId="265"/>
            <ac:spMk id="16" creationId="{7E6970D4-C09A-4C3F-859C-730974A3D933}"/>
          </ac:spMkLst>
        </pc:spChg>
        <pc:spChg chg="add mod">
          <ac:chgData name="Bernardo Coutinho" userId="f4a1dd71dced0bc1" providerId="LiveId" clId="{DB4E0302-6DC1-4480-ABDA-471D8327FCC1}" dt="2020-05-16T19:22:32.228" v="12302" actId="1035"/>
          <ac:spMkLst>
            <pc:docMk/>
            <pc:sldMk cId="1782524988" sldId="265"/>
            <ac:spMk id="17" creationId="{0A3D17AE-1811-40D6-993F-1E1BB318F233}"/>
          </ac:spMkLst>
        </pc:spChg>
        <pc:spChg chg="add mod">
          <ac:chgData name="Bernardo Coutinho" userId="f4a1dd71dced0bc1" providerId="LiveId" clId="{DB4E0302-6DC1-4480-ABDA-471D8327FCC1}" dt="2020-05-16T19:22:26.633" v="12300" actId="1035"/>
          <ac:spMkLst>
            <pc:docMk/>
            <pc:sldMk cId="1782524988" sldId="265"/>
            <ac:spMk id="18" creationId="{31802383-71E7-4FAC-B035-4DEB9F92EA1D}"/>
          </ac:spMkLst>
        </pc:spChg>
        <pc:spChg chg="add mod">
          <ac:chgData name="Bernardo Coutinho" userId="f4a1dd71dced0bc1" providerId="LiveId" clId="{DB4E0302-6DC1-4480-ABDA-471D8327FCC1}" dt="2020-05-16T19:17:46.577" v="12105" actId="20577"/>
          <ac:spMkLst>
            <pc:docMk/>
            <pc:sldMk cId="1782524988" sldId="265"/>
            <ac:spMk id="19" creationId="{62B64C54-0386-4670-8302-D49A924A0F20}"/>
          </ac:spMkLst>
        </pc:spChg>
        <pc:spChg chg="add mod">
          <ac:chgData name="Bernardo Coutinho" userId="f4a1dd71dced0bc1" providerId="LiveId" clId="{DB4E0302-6DC1-4480-ABDA-471D8327FCC1}" dt="2020-05-16T19:22:18.196" v="12297" actId="14100"/>
          <ac:spMkLst>
            <pc:docMk/>
            <pc:sldMk cId="1782524988" sldId="265"/>
            <ac:spMk id="20" creationId="{DE5D1243-8758-4354-8781-96788737ACF0}"/>
          </ac:spMkLst>
        </pc:spChg>
        <pc:spChg chg="add mod">
          <ac:chgData name="Bernardo Coutinho" userId="f4a1dd71dced0bc1" providerId="LiveId" clId="{DB4E0302-6DC1-4480-ABDA-471D8327FCC1}" dt="2020-05-16T19:21:04.893" v="12264" actId="1036"/>
          <ac:spMkLst>
            <pc:docMk/>
            <pc:sldMk cId="1782524988" sldId="265"/>
            <ac:spMk id="21" creationId="{BF23B8A4-4195-4C7D-AFFE-F54B6C03EF43}"/>
          </ac:spMkLst>
        </pc:spChg>
        <pc:spChg chg="add mod">
          <ac:chgData name="Bernardo Coutinho" userId="f4a1dd71dced0bc1" providerId="LiveId" clId="{DB4E0302-6DC1-4480-ABDA-471D8327FCC1}" dt="2020-05-16T19:22:08.199" v="12295" actId="14100"/>
          <ac:spMkLst>
            <pc:docMk/>
            <pc:sldMk cId="1782524988" sldId="265"/>
            <ac:spMk id="22" creationId="{8E9BD5C7-DDF0-4295-B2FE-946B4867363A}"/>
          </ac:spMkLst>
        </pc:spChg>
        <pc:spChg chg="add mod">
          <ac:chgData name="Bernardo Coutinho" userId="f4a1dd71dced0bc1" providerId="LiveId" clId="{DB4E0302-6DC1-4480-ABDA-471D8327FCC1}" dt="2020-05-16T19:27:59.320" v="12401" actId="14100"/>
          <ac:spMkLst>
            <pc:docMk/>
            <pc:sldMk cId="1782524988" sldId="265"/>
            <ac:spMk id="23" creationId="{608903DD-B0CD-4159-8AEB-B9E980D30B70}"/>
          </ac:spMkLst>
        </pc:spChg>
        <pc:spChg chg="add mod">
          <ac:chgData name="Bernardo Coutinho" userId="f4a1dd71dced0bc1" providerId="LiveId" clId="{DB4E0302-6DC1-4480-ABDA-471D8327FCC1}" dt="2020-05-16T19:27:43.720" v="12387" actId="1037"/>
          <ac:spMkLst>
            <pc:docMk/>
            <pc:sldMk cId="1782524988" sldId="265"/>
            <ac:spMk id="24" creationId="{C37671DA-9C73-419E-A4A6-1F277DBDE4AF}"/>
          </ac:spMkLst>
        </pc:spChg>
        <pc:spChg chg="add mod">
          <ac:chgData name="Bernardo Coutinho" userId="f4a1dd71dced0bc1" providerId="LiveId" clId="{DB4E0302-6DC1-4480-ABDA-471D8327FCC1}" dt="2020-05-16T19:27:51.911" v="12400" actId="1037"/>
          <ac:spMkLst>
            <pc:docMk/>
            <pc:sldMk cId="1782524988" sldId="265"/>
            <ac:spMk id="25" creationId="{0FDD8A36-A4D7-4F44-A07E-81916F171A64}"/>
          </ac:spMkLst>
        </pc:spChg>
        <pc:spChg chg="add mod">
          <ac:chgData name="Bernardo Coutinho" userId="f4a1dd71dced0bc1" providerId="LiveId" clId="{DB4E0302-6DC1-4480-ABDA-471D8327FCC1}" dt="2020-05-16T19:33:15.914" v="12482" actId="1035"/>
          <ac:spMkLst>
            <pc:docMk/>
            <pc:sldMk cId="1782524988" sldId="265"/>
            <ac:spMk id="27" creationId="{CD534A15-DB2C-4A3A-8CD0-02186680CF86}"/>
          </ac:spMkLst>
        </pc:spChg>
        <pc:spChg chg="add mod">
          <ac:chgData name="Bernardo Coutinho" userId="f4a1dd71dced0bc1" providerId="LiveId" clId="{DB4E0302-6DC1-4480-ABDA-471D8327FCC1}" dt="2020-05-16T19:33:15.914" v="12482" actId="1035"/>
          <ac:spMkLst>
            <pc:docMk/>
            <pc:sldMk cId="1782524988" sldId="265"/>
            <ac:spMk id="28" creationId="{160F21F9-9DFC-4F79-8D2E-D8AAB28B449D}"/>
          </ac:spMkLst>
        </pc:spChg>
        <pc:spChg chg="add mod">
          <ac:chgData name="Bernardo Coutinho" userId="f4a1dd71dced0bc1" providerId="LiveId" clId="{DB4E0302-6DC1-4480-ABDA-471D8327FCC1}" dt="2020-05-16T19:34:04.117" v="12487" actId="1038"/>
          <ac:spMkLst>
            <pc:docMk/>
            <pc:sldMk cId="1782524988" sldId="265"/>
            <ac:spMk id="29" creationId="{C47D914A-ABA6-4385-A6F7-FE1A5C21B157}"/>
          </ac:spMkLst>
        </pc:spChg>
        <pc:spChg chg="add mod">
          <ac:chgData name="Bernardo Coutinho" userId="f4a1dd71dced0bc1" providerId="LiveId" clId="{DB4E0302-6DC1-4480-ABDA-471D8327FCC1}" dt="2020-05-16T19:31:49.397" v="12461" actId="1036"/>
          <ac:spMkLst>
            <pc:docMk/>
            <pc:sldMk cId="1782524988" sldId="265"/>
            <ac:spMk id="33" creationId="{3E3FA5A6-AB61-40DA-BABC-3797B369C7F0}"/>
          </ac:spMkLst>
        </pc:spChg>
        <pc:spChg chg="add mod">
          <ac:chgData name="Bernardo Coutinho" userId="f4a1dd71dced0bc1" providerId="LiveId" clId="{DB4E0302-6DC1-4480-ABDA-471D8327FCC1}" dt="2020-05-16T19:33:04.801" v="12480" actId="1036"/>
          <ac:spMkLst>
            <pc:docMk/>
            <pc:sldMk cId="1782524988" sldId="265"/>
            <ac:spMk id="34" creationId="{22A532F6-CA2F-41DB-9846-36BD44F135FD}"/>
          </ac:spMkLst>
        </pc:spChg>
        <pc:spChg chg="add del mod">
          <ac:chgData name="Bernardo Coutinho" userId="f4a1dd71dced0bc1" providerId="LiveId" clId="{DB4E0302-6DC1-4480-ABDA-471D8327FCC1}" dt="2020-05-16T19:44:27.324" v="12637" actId="478"/>
          <ac:spMkLst>
            <pc:docMk/>
            <pc:sldMk cId="1782524988" sldId="265"/>
            <ac:spMk id="35" creationId="{CF1A94D2-B70B-4472-ACA6-C34E2A70D593}"/>
          </ac:spMkLst>
        </pc:spChg>
        <pc:graphicFrameChg chg="add mod">
          <ac:chgData name="Bernardo Coutinho" userId="f4a1dd71dced0bc1" providerId="LiveId" clId="{DB4E0302-6DC1-4480-ABDA-471D8327FCC1}" dt="2020-05-16T19:26:35.146" v="12369"/>
          <ac:graphicFrameMkLst>
            <pc:docMk/>
            <pc:sldMk cId="1782524988" sldId="265"/>
            <ac:graphicFrameMk id="6" creationId="{8E89EC29-D5BF-4BBA-B56D-99D231EF5D80}"/>
          </ac:graphicFrameMkLst>
        </pc:graphicFrameChg>
        <pc:picChg chg="add del mod">
          <ac:chgData name="Bernardo Coutinho" userId="f4a1dd71dced0bc1" providerId="LiveId" clId="{DB4E0302-6DC1-4480-ABDA-471D8327FCC1}" dt="2020-05-16T16:38:27.234" v="10912" actId="478"/>
          <ac:picMkLst>
            <pc:docMk/>
            <pc:sldMk cId="1782524988" sldId="265"/>
            <ac:picMk id="4" creationId="{AC69FEFC-62ED-4861-B8CB-F65BAE2C332E}"/>
          </ac:picMkLst>
        </pc:picChg>
        <pc:picChg chg="add mod">
          <ac:chgData name="Bernardo Coutinho" userId="f4a1dd71dced0bc1" providerId="LiveId" clId="{DB4E0302-6DC1-4480-ABDA-471D8327FCC1}" dt="2020-05-16T19:23:04.693" v="12304" actId="1076"/>
          <ac:picMkLst>
            <pc:docMk/>
            <pc:sldMk cId="1782524988" sldId="265"/>
            <ac:picMk id="5" creationId="{F036C5BF-D076-4062-B02F-837A98F96F65}"/>
          </ac:picMkLst>
        </pc:picChg>
        <pc:picChg chg="add mod">
          <ac:chgData name="Bernardo Coutinho" userId="f4a1dd71dced0bc1" providerId="LiveId" clId="{DB4E0302-6DC1-4480-ABDA-471D8327FCC1}" dt="2020-05-16T19:33:15.914" v="12482" actId="1035"/>
          <ac:picMkLst>
            <pc:docMk/>
            <pc:sldMk cId="1782524988" sldId="265"/>
            <ac:picMk id="26" creationId="{7F007D7F-A289-4E04-A181-6E390FE72DE5}"/>
          </ac:picMkLst>
        </pc:picChg>
        <pc:picChg chg="add mod">
          <ac:chgData name="Bernardo Coutinho" userId="f4a1dd71dced0bc1" providerId="LiveId" clId="{DB4E0302-6DC1-4480-ABDA-471D8327FCC1}" dt="2020-05-16T19:31:15.717" v="12444" actId="1036"/>
          <ac:picMkLst>
            <pc:docMk/>
            <pc:sldMk cId="1782524988" sldId="265"/>
            <ac:picMk id="30" creationId="{FEF716F4-E705-471C-8024-80A7FA17026E}"/>
          </ac:picMkLst>
        </pc:picChg>
        <pc:picChg chg="add del mod">
          <ac:chgData name="Bernardo Coutinho" userId="f4a1dd71dced0bc1" providerId="LiveId" clId="{DB4E0302-6DC1-4480-ABDA-471D8327FCC1}" dt="2020-05-16T19:30:53.215" v="12426" actId="478"/>
          <ac:picMkLst>
            <pc:docMk/>
            <pc:sldMk cId="1782524988" sldId="265"/>
            <ac:picMk id="31" creationId="{4F63927D-7092-449E-BBF9-A55DA60D29F4}"/>
          </ac:picMkLst>
        </pc:picChg>
        <pc:picChg chg="add mod">
          <ac:chgData name="Bernardo Coutinho" userId="f4a1dd71dced0bc1" providerId="LiveId" clId="{DB4E0302-6DC1-4480-ABDA-471D8327FCC1}" dt="2020-05-16T19:31:21.380" v="12445" actId="1036"/>
          <ac:picMkLst>
            <pc:docMk/>
            <pc:sldMk cId="1782524988" sldId="265"/>
            <ac:picMk id="32" creationId="{48A2FA61-1DB0-4EB5-8493-94DF37C608F6}"/>
          </ac:picMkLst>
        </pc:picChg>
        <pc:cxnChg chg="add mod">
          <ac:chgData name="Bernardo Coutinho" userId="f4a1dd71dced0bc1" providerId="LiveId" clId="{DB4E0302-6DC1-4480-ABDA-471D8327FCC1}" dt="2020-05-16T19:20:37.169" v="12254" actId="14100"/>
          <ac:cxnSpMkLst>
            <pc:docMk/>
            <pc:sldMk cId="1782524988" sldId="265"/>
            <ac:cxnSpMk id="14" creationId="{EC13FB4D-BBA5-4EA2-A237-A5CCBF043EF8}"/>
          </ac:cxnSpMkLst>
        </pc:cxnChg>
      </pc:sldChg>
      <pc:sldChg chg="addSp delSp modSp del mod">
        <pc:chgData name="Bernardo Coutinho" userId="f4a1dd71dced0bc1" providerId="LiveId" clId="{DB4E0302-6DC1-4480-ABDA-471D8327FCC1}" dt="2020-05-10T18:35:13.821" v="10905" actId="47"/>
        <pc:sldMkLst>
          <pc:docMk/>
          <pc:sldMk cId="976653038" sldId="266"/>
        </pc:sldMkLst>
        <pc:picChg chg="add del mod">
          <ac:chgData name="Bernardo Coutinho" userId="f4a1dd71dced0bc1" providerId="LiveId" clId="{DB4E0302-6DC1-4480-ABDA-471D8327FCC1}" dt="2020-05-10T18:25:35.207" v="10878" actId="478"/>
          <ac:picMkLst>
            <pc:docMk/>
            <pc:sldMk cId="976653038" sldId="266"/>
            <ac:picMk id="2" creationId="{6E8DD674-6D8A-40AC-9D83-5158CDB85A24}"/>
          </ac:picMkLst>
        </pc:picChg>
        <pc:picChg chg="add del mod">
          <ac:chgData name="Bernardo Coutinho" userId="f4a1dd71dced0bc1" providerId="LiveId" clId="{DB4E0302-6DC1-4480-ABDA-471D8327FCC1}" dt="2020-05-10T18:25:41.112" v="10882" actId="478"/>
          <ac:picMkLst>
            <pc:docMk/>
            <pc:sldMk cId="976653038" sldId="266"/>
            <ac:picMk id="3" creationId="{BE269D6C-3EAD-4073-8CF1-816B0F4BEB70}"/>
          </ac:picMkLst>
        </pc:picChg>
        <pc:picChg chg="add del mod">
          <ac:chgData name="Bernardo Coutinho" userId="f4a1dd71dced0bc1" providerId="LiveId" clId="{DB4E0302-6DC1-4480-ABDA-471D8327FCC1}" dt="2020-05-10T18:26:09.541" v="10888" actId="478"/>
          <ac:picMkLst>
            <pc:docMk/>
            <pc:sldMk cId="976653038" sldId="266"/>
            <ac:picMk id="9" creationId="{132CFA0F-DE8A-4816-9AAD-FA5A26A565D4}"/>
          </ac:picMkLst>
        </pc:picChg>
        <pc:picChg chg="del">
          <ac:chgData name="Bernardo Coutinho" userId="f4a1dd71dced0bc1" providerId="LiveId" clId="{DB4E0302-6DC1-4480-ABDA-471D8327FCC1}" dt="2020-05-10T18:26:53.618" v="10889" actId="478"/>
          <ac:picMkLst>
            <pc:docMk/>
            <pc:sldMk cId="976653038" sldId="266"/>
            <ac:picMk id="18" creationId="{A178170B-A4ED-41B9-97BE-4D3F7F991976}"/>
          </ac:picMkLst>
        </pc:picChg>
        <pc:picChg chg="add del mod">
          <ac:chgData name="Bernardo Coutinho" userId="f4a1dd71dced0bc1" providerId="LiveId" clId="{DB4E0302-6DC1-4480-ABDA-471D8327FCC1}" dt="2020-05-10T18:27:16.856" v="10896" actId="478"/>
          <ac:picMkLst>
            <pc:docMk/>
            <pc:sldMk cId="976653038" sldId="266"/>
            <ac:picMk id="19" creationId="{814DB3DC-D0CB-4606-BC93-D711B7C19ADA}"/>
          </ac:picMkLst>
        </pc:picChg>
        <pc:picChg chg="add mod">
          <ac:chgData name="Bernardo Coutinho" userId="f4a1dd71dced0bc1" providerId="LiveId" clId="{DB4E0302-6DC1-4480-ABDA-471D8327FCC1}" dt="2020-05-10T18:29:01.248" v="10903" actId="1035"/>
          <ac:picMkLst>
            <pc:docMk/>
            <pc:sldMk cId="976653038" sldId="266"/>
            <ac:picMk id="23" creationId="{6C386D7C-F84E-4FD5-9B21-812025773D69}"/>
          </ac:picMkLst>
        </pc:picChg>
      </pc:sldChg>
      <pc:sldChg chg="addSp delSp modSp new mod">
        <pc:chgData name="Bernardo Coutinho" userId="f4a1dd71dced0bc1" providerId="LiveId" clId="{DB4E0302-6DC1-4480-ABDA-471D8327FCC1}" dt="2020-05-16T19:39:35.511" v="12581" actId="207"/>
        <pc:sldMkLst>
          <pc:docMk/>
          <pc:sldMk cId="1178978786" sldId="266"/>
        </pc:sldMkLst>
        <pc:spChg chg="del">
          <ac:chgData name="Bernardo Coutinho" userId="f4a1dd71dced0bc1" providerId="LiveId" clId="{DB4E0302-6DC1-4480-ABDA-471D8327FCC1}" dt="2020-05-16T19:37:16.598" v="12511" actId="478"/>
          <ac:spMkLst>
            <pc:docMk/>
            <pc:sldMk cId="1178978786" sldId="266"/>
            <ac:spMk id="2" creationId="{9FB93A0F-0405-4DEF-8762-A1D4CAB2071E}"/>
          </ac:spMkLst>
        </pc:spChg>
        <pc:spChg chg="del">
          <ac:chgData name="Bernardo Coutinho" userId="f4a1dd71dced0bc1" providerId="LiveId" clId="{DB4E0302-6DC1-4480-ABDA-471D8327FCC1}" dt="2020-05-16T19:37:16.598" v="12511" actId="478"/>
          <ac:spMkLst>
            <pc:docMk/>
            <pc:sldMk cId="1178978786" sldId="266"/>
            <ac:spMk id="3" creationId="{9D30F7FA-69A2-450C-91EA-C45D9E619E89}"/>
          </ac:spMkLst>
        </pc:spChg>
        <pc:spChg chg="add mod ord">
          <ac:chgData name="Bernardo Coutinho" userId="f4a1dd71dced0bc1" providerId="LiveId" clId="{DB4E0302-6DC1-4480-ABDA-471D8327FCC1}" dt="2020-05-16T19:39:35.511" v="12581" actId="207"/>
          <ac:spMkLst>
            <pc:docMk/>
            <pc:sldMk cId="1178978786" sldId="266"/>
            <ac:spMk id="8" creationId="{979B022C-CE5F-4DBF-B111-FC452D93D956}"/>
          </ac:spMkLst>
        </pc:spChg>
        <pc:picChg chg="add mod ord">
          <ac:chgData name="Bernardo Coutinho" userId="f4a1dd71dced0bc1" providerId="LiveId" clId="{DB4E0302-6DC1-4480-ABDA-471D8327FCC1}" dt="2020-05-16T19:38:55.630" v="12539" actId="167"/>
          <ac:picMkLst>
            <pc:docMk/>
            <pc:sldMk cId="1178978786" sldId="266"/>
            <ac:picMk id="4" creationId="{D91E5260-80F6-41F6-957B-8C9943F0DF4A}"/>
          </ac:picMkLst>
        </pc:picChg>
        <pc:picChg chg="add mod">
          <ac:chgData name="Bernardo Coutinho" userId="f4a1dd71dced0bc1" providerId="LiveId" clId="{DB4E0302-6DC1-4480-ABDA-471D8327FCC1}" dt="2020-05-16T19:39:23.174" v="12554" actId="1037"/>
          <ac:picMkLst>
            <pc:docMk/>
            <pc:sldMk cId="1178978786" sldId="266"/>
            <ac:picMk id="5" creationId="{DEA9FA92-21E4-4318-8B35-57F0970F4D29}"/>
          </ac:picMkLst>
        </pc:picChg>
        <pc:picChg chg="add mod">
          <ac:chgData name="Bernardo Coutinho" userId="f4a1dd71dced0bc1" providerId="LiveId" clId="{DB4E0302-6DC1-4480-ABDA-471D8327FCC1}" dt="2020-05-16T19:39:20.299" v="12552" actId="1037"/>
          <ac:picMkLst>
            <pc:docMk/>
            <pc:sldMk cId="1178978786" sldId="266"/>
            <ac:picMk id="6" creationId="{D7B77EE6-727D-4DC2-AF7B-C10600841DC6}"/>
          </ac:picMkLst>
        </pc:picChg>
        <pc:picChg chg="add mod">
          <ac:chgData name="Bernardo Coutinho" userId="f4a1dd71dced0bc1" providerId="LiveId" clId="{DB4E0302-6DC1-4480-ABDA-471D8327FCC1}" dt="2020-05-16T19:39:16.770" v="12547" actId="1038"/>
          <ac:picMkLst>
            <pc:docMk/>
            <pc:sldMk cId="1178978786" sldId="266"/>
            <ac:picMk id="7" creationId="{CAF71C9B-2327-4A1F-98E6-B963F48F75F5}"/>
          </ac:picMkLst>
        </pc:picChg>
      </pc:sldChg>
      <pc:sldChg chg="addSp delSp modSp new mod">
        <pc:chgData name="Bernardo Coutinho" userId="f4a1dd71dced0bc1" providerId="LiveId" clId="{DB4E0302-6DC1-4480-ABDA-471D8327FCC1}" dt="2020-06-01T04:35:43.693" v="13411" actId="20577"/>
        <pc:sldMkLst>
          <pc:docMk/>
          <pc:sldMk cId="1304155496" sldId="267"/>
        </pc:sldMkLst>
        <pc:spChg chg="del">
          <ac:chgData name="Bernardo Coutinho" userId="f4a1dd71dced0bc1" providerId="LiveId" clId="{DB4E0302-6DC1-4480-ABDA-471D8327FCC1}" dt="2020-06-01T03:44:08.688" v="12669" actId="478"/>
          <ac:spMkLst>
            <pc:docMk/>
            <pc:sldMk cId="1304155496" sldId="267"/>
            <ac:spMk id="2" creationId="{022A5858-8F1A-4BFA-8271-66A54BDF61D7}"/>
          </ac:spMkLst>
        </pc:spChg>
        <pc:spChg chg="del">
          <ac:chgData name="Bernardo Coutinho" userId="f4a1dd71dced0bc1" providerId="LiveId" clId="{DB4E0302-6DC1-4480-ABDA-471D8327FCC1}" dt="2020-06-01T03:44:08.688" v="12669" actId="478"/>
          <ac:spMkLst>
            <pc:docMk/>
            <pc:sldMk cId="1304155496" sldId="267"/>
            <ac:spMk id="3" creationId="{A6533E53-C90A-4745-803A-07FEF9AC2A20}"/>
          </ac:spMkLst>
        </pc:spChg>
        <pc:spChg chg="add mod">
          <ac:chgData name="Bernardo Coutinho" userId="f4a1dd71dced0bc1" providerId="LiveId" clId="{DB4E0302-6DC1-4480-ABDA-471D8327FCC1}" dt="2020-06-01T04:03:52.350" v="13001" actId="14100"/>
          <ac:spMkLst>
            <pc:docMk/>
            <pc:sldMk cId="1304155496" sldId="267"/>
            <ac:spMk id="7" creationId="{73F226BF-93B8-498D-9B36-5F790DC0D523}"/>
          </ac:spMkLst>
        </pc:spChg>
        <pc:spChg chg="add mod">
          <ac:chgData name="Bernardo Coutinho" userId="f4a1dd71dced0bc1" providerId="LiveId" clId="{DB4E0302-6DC1-4480-ABDA-471D8327FCC1}" dt="2020-06-01T04:00:03.657" v="12895" actId="1038"/>
          <ac:spMkLst>
            <pc:docMk/>
            <pc:sldMk cId="1304155496" sldId="267"/>
            <ac:spMk id="9" creationId="{0364ADBE-18DC-4F5F-9F63-3FA2CDB11D92}"/>
          </ac:spMkLst>
        </pc:spChg>
        <pc:spChg chg="add mod">
          <ac:chgData name="Bernardo Coutinho" userId="f4a1dd71dced0bc1" providerId="LiveId" clId="{DB4E0302-6DC1-4480-ABDA-471D8327FCC1}" dt="2020-06-01T03:59:58.473" v="12880" actId="1038"/>
          <ac:spMkLst>
            <pc:docMk/>
            <pc:sldMk cId="1304155496" sldId="267"/>
            <ac:spMk id="10" creationId="{43732CC0-543E-4F67-91ED-BA0FD81F1CA5}"/>
          </ac:spMkLst>
        </pc:spChg>
        <pc:spChg chg="add mod">
          <ac:chgData name="Bernardo Coutinho" userId="f4a1dd71dced0bc1" providerId="LiveId" clId="{DB4E0302-6DC1-4480-ABDA-471D8327FCC1}" dt="2020-06-01T04:19:22.481" v="13371" actId="1038"/>
          <ac:spMkLst>
            <pc:docMk/>
            <pc:sldMk cId="1304155496" sldId="267"/>
            <ac:spMk id="11" creationId="{472B9CAC-DAF8-4FFF-9CA6-3725AB83A0AD}"/>
          </ac:spMkLst>
        </pc:spChg>
        <pc:spChg chg="add mod">
          <ac:chgData name="Bernardo Coutinho" userId="f4a1dd71dced0bc1" providerId="LiveId" clId="{DB4E0302-6DC1-4480-ABDA-471D8327FCC1}" dt="2020-06-01T04:10:53.003" v="13251" actId="255"/>
          <ac:spMkLst>
            <pc:docMk/>
            <pc:sldMk cId="1304155496" sldId="267"/>
            <ac:spMk id="12" creationId="{2A00EDFA-4E7C-4E27-A5A8-1A51C055538A}"/>
          </ac:spMkLst>
        </pc:spChg>
        <pc:spChg chg="add mod">
          <ac:chgData name="Bernardo Coutinho" userId="f4a1dd71dced0bc1" providerId="LiveId" clId="{DB4E0302-6DC1-4480-ABDA-471D8327FCC1}" dt="2020-06-01T04:03:37.622" v="12986" actId="1036"/>
          <ac:spMkLst>
            <pc:docMk/>
            <pc:sldMk cId="1304155496" sldId="267"/>
            <ac:spMk id="13" creationId="{0C671367-FCCC-4C3B-B315-6E39F0E0CDFF}"/>
          </ac:spMkLst>
        </pc:spChg>
        <pc:spChg chg="add mod">
          <ac:chgData name="Bernardo Coutinho" userId="f4a1dd71dced0bc1" providerId="LiveId" clId="{DB4E0302-6DC1-4480-ABDA-471D8327FCC1}" dt="2020-06-01T04:09:41.097" v="13196" actId="1037"/>
          <ac:spMkLst>
            <pc:docMk/>
            <pc:sldMk cId="1304155496" sldId="267"/>
            <ac:spMk id="14" creationId="{56542283-758B-4A7C-81F3-6E056FC86BC4}"/>
          </ac:spMkLst>
        </pc:spChg>
        <pc:spChg chg="add mod">
          <ac:chgData name="Bernardo Coutinho" userId="f4a1dd71dced0bc1" providerId="LiveId" clId="{DB4E0302-6DC1-4480-ABDA-471D8327FCC1}" dt="2020-06-01T04:05:57.708" v="13055" actId="1038"/>
          <ac:spMkLst>
            <pc:docMk/>
            <pc:sldMk cId="1304155496" sldId="267"/>
            <ac:spMk id="15" creationId="{95190C4F-56EE-4F00-B9FA-3C410E7EAB51}"/>
          </ac:spMkLst>
        </pc:spChg>
        <pc:spChg chg="add mod">
          <ac:chgData name="Bernardo Coutinho" userId="f4a1dd71dced0bc1" providerId="LiveId" clId="{DB4E0302-6DC1-4480-ABDA-471D8327FCC1}" dt="2020-06-01T04:06:05.616" v="13061" actId="1036"/>
          <ac:spMkLst>
            <pc:docMk/>
            <pc:sldMk cId="1304155496" sldId="267"/>
            <ac:spMk id="16" creationId="{F4C7FD50-571F-4B5A-8F10-D426577EB9F4}"/>
          </ac:spMkLst>
        </pc:spChg>
        <pc:spChg chg="add mod">
          <ac:chgData name="Bernardo Coutinho" userId="f4a1dd71dced0bc1" providerId="LiveId" clId="{DB4E0302-6DC1-4480-ABDA-471D8327FCC1}" dt="2020-06-01T04:06:28.870" v="13078" actId="1076"/>
          <ac:spMkLst>
            <pc:docMk/>
            <pc:sldMk cId="1304155496" sldId="267"/>
            <ac:spMk id="17" creationId="{EC7597E5-480D-40EB-8503-543228CFA4CF}"/>
          </ac:spMkLst>
        </pc:spChg>
        <pc:spChg chg="add mod">
          <ac:chgData name="Bernardo Coutinho" userId="f4a1dd71dced0bc1" providerId="LiveId" clId="{DB4E0302-6DC1-4480-ABDA-471D8327FCC1}" dt="2020-06-01T04:06:39.635" v="13083" actId="1038"/>
          <ac:spMkLst>
            <pc:docMk/>
            <pc:sldMk cId="1304155496" sldId="267"/>
            <ac:spMk id="18" creationId="{B9D9B22C-DA05-4848-B709-5F7A79A14D51}"/>
          </ac:spMkLst>
        </pc:spChg>
        <pc:spChg chg="add mod">
          <ac:chgData name="Bernardo Coutinho" userId="f4a1dd71dced0bc1" providerId="LiveId" clId="{DB4E0302-6DC1-4480-ABDA-471D8327FCC1}" dt="2020-06-01T04:06:45.348" v="13085" actId="1076"/>
          <ac:spMkLst>
            <pc:docMk/>
            <pc:sldMk cId="1304155496" sldId="267"/>
            <ac:spMk id="19" creationId="{BF1190CD-4A40-42BB-9A0B-604FB7312195}"/>
          </ac:spMkLst>
        </pc:spChg>
        <pc:spChg chg="add del mod">
          <ac:chgData name="Bernardo Coutinho" userId="f4a1dd71dced0bc1" providerId="LiveId" clId="{DB4E0302-6DC1-4480-ABDA-471D8327FCC1}" dt="2020-06-01T04:08:20.100" v="13127" actId="478"/>
          <ac:spMkLst>
            <pc:docMk/>
            <pc:sldMk cId="1304155496" sldId="267"/>
            <ac:spMk id="21" creationId="{C68BA8EB-049C-4ED8-8CC3-74158B59FACE}"/>
          </ac:spMkLst>
        </pc:spChg>
        <pc:spChg chg="add mod">
          <ac:chgData name="Bernardo Coutinho" userId="f4a1dd71dced0bc1" providerId="LiveId" clId="{DB4E0302-6DC1-4480-ABDA-471D8327FCC1}" dt="2020-06-01T04:33:43.609" v="13395" actId="14100"/>
          <ac:spMkLst>
            <pc:docMk/>
            <pc:sldMk cId="1304155496" sldId="267"/>
            <ac:spMk id="22" creationId="{F8DB27BD-7AE5-453E-A35F-974399D973E5}"/>
          </ac:spMkLst>
        </pc:spChg>
        <pc:spChg chg="add mod">
          <ac:chgData name="Bernardo Coutinho" userId="f4a1dd71dced0bc1" providerId="LiveId" clId="{DB4E0302-6DC1-4480-ABDA-471D8327FCC1}" dt="2020-06-01T04:11:01.612" v="13254" actId="14100"/>
          <ac:spMkLst>
            <pc:docMk/>
            <pc:sldMk cId="1304155496" sldId="267"/>
            <ac:spMk id="23" creationId="{EE3058A3-A7E9-4C35-8DA0-2B356DEA8624}"/>
          </ac:spMkLst>
        </pc:spChg>
        <pc:spChg chg="add mod">
          <ac:chgData name="Bernardo Coutinho" userId="f4a1dd71dced0bc1" providerId="LiveId" clId="{DB4E0302-6DC1-4480-ABDA-471D8327FCC1}" dt="2020-06-01T04:34:09.429" v="13409" actId="1035"/>
          <ac:spMkLst>
            <pc:docMk/>
            <pc:sldMk cId="1304155496" sldId="267"/>
            <ac:spMk id="24" creationId="{CCBFCC23-87A6-4500-B091-ACB53561202B}"/>
          </ac:spMkLst>
        </pc:spChg>
        <pc:spChg chg="add mod">
          <ac:chgData name="Bernardo Coutinho" userId="f4a1dd71dced0bc1" providerId="LiveId" clId="{DB4E0302-6DC1-4480-ABDA-471D8327FCC1}" dt="2020-06-01T04:15:53.958" v="13329" actId="1035"/>
          <ac:spMkLst>
            <pc:docMk/>
            <pc:sldMk cId="1304155496" sldId="267"/>
            <ac:spMk id="26" creationId="{0D82F82C-3783-4530-81A7-A4CAF2428477}"/>
          </ac:spMkLst>
        </pc:spChg>
        <pc:graphicFrameChg chg="add mod">
          <ac:chgData name="Bernardo Coutinho" userId="f4a1dd71dced0bc1" providerId="LiveId" clId="{DB4E0302-6DC1-4480-ABDA-471D8327FCC1}" dt="2020-06-01T04:35:43.693" v="13411" actId="20577"/>
          <ac:graphicFrameMkLst>
            <pc:docMk/>
            <pc:sldMk cId="1304155496" sldId="267"/>
            <ac:graphicFrameMk id="6" creationId="{3C7644C5-F34A-420A-AC41-3355DCC98FF8}"/>
          </ac:graphicFrameMkLst>
        </pc:graphicFrameChg>
        <pc:picChg chg="add mod">
          <ac:chgData name="Bernardo Coutinho" userId="f4a1dd71dced0bc1" providerId="LiveId" clId="{DB4E0302-6DC1-4480-ABDA-471D8327FCC1}" dt="2020-06-01T04:00:16.169" v="12896" actId="1036"/>
          <ac:picMkLst>
            <pc:docMk/>
            <pc:sldMk cId="1304155496" sldId="267"/>
            <ac:picMk id="8" creationId="{5DA80ED6-51F0-42CA-87A6-24D88879AC17}"/>
          </ac:picMkLst>
        </pc:picChg>
        <pc:picChg chg="add mod">
          <ac:chgData name="Bernardo Coutinho" userId="f4a1dd71dced0bc1" providerId="LiveId" clId="{DB4E0302-6DC1-4480-ABDA-471D8327FCC1}" dt="2020-06-01T04:13:42.046" v="13263" actId="1037"/>
          <ac:picMkLst>
            <pc:docMk/>
            <pc:sldMk cId="1304155496" sldId="267"/>
            <ac:picMk id="25" creationId="{D6ECC14E-2E07-49DB-8873-DA2889880822}"/>
          </ac:picMkLst>
        </pc:picChg>
        <pc:picChg chg="add mod ord">
          <ac:chgData name="Bernardo Coutinho" userId="f4a1dd71dced0bc1" providerId="LiveId" clId="{DB4E0302-6DC1-4480-ABDA-471D8327FCC1}" dt="2020-06-01T04:19:19.581" v="13370" actId="1037"/>
          <ac:picMkLst>
            <pc:docMk/>
            <pc:sldMk cId="1304155496" sldId="267"/>
            <ac:picMk id="27" creationId="{0418896B-5B18-427C-BB30-A56DB22322CE}"/>
          </ac:picMkLst>
        </pc:picChg>
        <pc:cxnChg chg="add mod ord">
          <ac:chgData name="Bernardo Coutinho" userId="f4a1dd71dced0bc1" providerId="LiveId" clId="{DB4E0302-6DC1-4480-ABDA-471D8327FCC1}" dt="2020-06-01T04:34:02.063" v="13405" actId="1038"/>
          <ac:cxnSpMkLst>
            <pc:docMk/>
            <pc:sldMk cId="1304155496" sldId="267"/>
            <ac:cxnSpMk id="20" creationId="{87DC6AFC-FCBC-4403-A225-866979E5F055}"/>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ndara Light" panose="020E0502030303020204" pitchFamily="34" charset="0"/>
                <a:ea typeface="+mn-ea"/>
                <a:cs typeface="+mn-cs"/>
              </a:defRPr>
            </a:pPr>
            <a:r>
              <a:rPr lang="pt-BR" sz="2000" dirty="0">
                <a:effectLst/>
                <a:latin typeface="Candara Light" panose="020E0502030303020204" pitchFamily="34" charset="0"/>
              </a:rPr>
              <a:t>Tamanho de efeito</a:t>
            </a:r>
          </a:p>
          <a:p>
            <a:pPr>
              <a:defRPr sz="2000">
                <a:latin typeface="Candara Light" panose="020E0502030303020204" pitchFamily="34" charset="0"/>
              </a:defRPr>
            </a:pPr>
            <a:r>
              <a:rPr lang="pt-BR" sz="2000" dirty="0">
                <a:effectLst/>
                <a:latin typeface="Candara Light" panose="020E0502030303020204" pitchFamily="34" charset="0"/>
              </a:rPr>
              <a:t>(</a:t>
            </a:r>
            <a:r>
              <a:rPr lang="pt-BR" sz="2000" i="1" dirty="0">
                <a:effectLst/>
                <a:latin typeface="Candara Light" panose="020E0502030303020204" pitchFamily="34" charset="0"/>
              </a:rPr>
              <a:t>Mean difference</a:t>
            </a:r>
            <a:r>
              <a:rPr lang="pt-BR" sz="2000" dirty="0">
                <a:effectLst/>
                <a:latin typeface="Candara Light" panose="020E0502030303020204" pitchFamily="34" charset="0"/>
              </a:rPr>
              <a: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ndara Light" panose="020E0502030303020204" pitchFamily="34" charset="0"/>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Série 1</c:v>
                </c:pt>
              </c:strCache>
            </c:strRef>
          </c:tx>
          <c:spPr>
            <a:solidFill>
              <a:schemeClr val="accent1"/>
            </a:solidFill>
            <a:ln>
              <a:noFill/>
            </a:ln>
            <a:effectLst/>
          </c:spPr>
          <c:invertIfNegative val="0"/>
          <c:dPt>
            <c:idx val="0"/>
            <c:invertIfNegative val="0"/>
            <c:bubble3D val="0"/>
            <c:spPr>
              <a:solidFill>
                <a:schemeClr val="accent6">
                  <a:lumMod val="40000"/>
                  <a:lumOff val="60000"/>
                  <a:alpha val="54000"/>
                </a:schemeClr>
              </a:solidFill>
              <a:ln>
                <a:solidFill>
                  <a:schemeClr val="accent1"/>
                </a:solidFill>
              </a:ln>
              <a:effectLst/>
            </c:spPr>
            <c:extLst>
              <c:ext xmlns:c16="http://schemas.microsoft.com/office/drawing/2014/chart" uri="{C3380CC4-5D6E-409C-BE32-E72D297353CC}">
                <c16:uniqueId val="{00000001-FBE8-4321-A829-E990B28B9190}"/>
              </c:ext>
            </c:extLst>
          </c:dPt>
          <c:dPt>
            <c:idx val="1"/>
            <c:invertIfNegative val="0"/>
            <c:bubble3D val="0"/>
            <c:spPr>
              <a:solidFill>
                <a:srgbClr val="FFC000">
                  <a:alpha val="54000"/>
                </a:srgbClr>
              </a:solidFill>
              <a:ln>
                <a:solidFill>
                  <a:schemeClr val="accent1"/>
                </a:solidFill>
              </a:ln>
              <a:effectLst/>
            </c:spPr>
            <c:extLst>
              <c:ext xmlns:c16="http://schemas.microsoft.com/office/drawing/2014/chart" uri="{C3380CC4-5D6E-409C-BE32-E72D297353CC}">
                <c16:uniqueId val="{00000003-FBE8-4321-A829-E990B28B9190}"/>
              </c:ext>
            </c:extLst>
          </c:dPt>
          <c:dPt>
            <c:idx val="2"/>
            <c:invertIfNegative val="0"/>
            <c:bubble3D val="0"/>
            <c:spPr>
              <a:solidFill>
                <a:srgbClr val="00B0F0">
                  <a:alpha val="54000"/>
                </a:srgbClr>
              </a:solidFill>
              <a:ln>
                <a:solidFill>
                  <a:schemeClr val="accent1"/>
                </a:solidFill>
              </a:ln>
              <a:effectLst/>
            </c:spPr>
            <c:extLst>
              <c:ext xmlns:c16="http://schemas.microsoft.com/office/drawing/2014/chart" uri="{C3380CC4-5D6E-409C-BE32-E72D297353CC}">
                <c16:uniqueId val="{00000005-FBE8-4321-A829-E990B28B9190}"/>
              </c:ext>
            </c:extLst>
          </c:dPt>
          <c:dLbls>
            <c:dLbl>
              <c:idx val="0"/>
              <c:tx>
                <c:rich>
                  <a:bodyPr/>
                  <a:lstStyle/>
                  <a:p>
                    <a:r>
                      <a:rPr lang="en-US"/>
                      <a:t>-</a:t>
                    </a:r>
                    <a:fld id="{58546616-0B60-4264-996F-8DEE451AF15A}" type="VALUE">
                      <a:rPr lang="en-US" smtClean="0"/>
                      <a:pPr/>
                      <a:t>[VALOR]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BE8-4321-A829-E990B28B9190}"/>
                </c:ext>
              </c:extLst>
            </c:dLbl>
            <c:dLbl>
              <c:idx val="1"/>
              <c:tx>
                <c:rich>
                  <a:bodyPr/>
                  <a:lstStyle/>
                  <a:p>
                    <a:r>
                      <a:rPr lang="en-US" dirty="0"/>
                      <a:t>-</a:t>
                    </a:r>
                    <a:fld id="{8F9FFD9A-44C0-4982-A2FF-4C904E311EEB}" type="VALUE">
                      <a:rPr lang="en-US" smtClean="0"/>
                      <a:pPr/>
                      <a:t>[VALOR]</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BE8-4321-A829-E990B28B9190}"/>
                </c:ext>
              </c:extLst>
            </c:dLbl>
            <c:dLbl>
              <c:idx val="2"/>
              <c:tx>
                <c:rich>
                  <a:bodyPr/>
                  <a:lstStyle/>
                  <a:p>
                    <a:r>
                      <a:rPr lang="en-US"/>
                      <a:t>-</a:t>
                    </a:r>
                    <a:fld id="{AE765AF8-2DA6-4F89-8F4A-AD633BBC070F}" type="VALUE">
                      <a:rPr lang="en-US" smtClean="0"/>
                      <a:pPr/>
                      <a:t>[VALOR]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BE8-4321-A829-E990B28B919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Tratamento padrão com Medicamento + Fisioterapia (n = 316)</c:v>
                </c:pt>
                <c:pt idx="1">
                  <c:v>Acupuntura sham + Tratamento padrão (n = 365)</c:v>
                </c:pt>
                <c:pt idx="2">
                  <c:v>Acupuntura manual + Tratamento padrão (n = 326)</c:v>
                </c:pt>
              </c:strCache>
            </c:strRef>
          </c:cat>
          <c:val>
            <c:numRef>
              <c:f>Planilha1!$B$2:$B$4</c:f>
              <c:numCache>
                <c:formatCode>General</c:formatCode>
                <c:ptCount val="3"/>
                <c:pt idx="0">
                  <c:v>0.8</c:v>
                </c:pt>
                <c:pt idx="1">
                  <c:v>2</c:v>
                </c:pt>
                <c:pt idx="2">
                  <c:v>2.2000000000000002</c:v>
                </c:pt>
              </c:numCache>
            </c:numRef>
          </c:val>
          <c:extLst>
            <c:ext xmlns:c16="http://schemas.microsoft.com/office/drawing/2014/chart" uri="{C3380CC4-5D6E-409C-BE32-E72D297353CC}">
              <c16:uniqueId val="{00000006-FBE8-4321-A829-E990B28B9190}"/>
            </c:ext>
          </c:extLst>
        </c:ser>
        <c:dLbls>
          <c:dLblPos val="outEnd"/>
          <c:showLegendKey val="0"/>
          <c:showVal val="1"/>
          <c:showCatName val="0"/>
          <c:showSerName val="0"/>
          <c:showPercent val="0"/>
          <c:showBubbleSize val="0"/>
        </c:dLbls>
        <c:gapWidth val="14"/>
        <c:overlap val="-27"/>
        <c:axId val="527147088"/>
        <c:axId val="527147408"/>
      </c:barChart>
      <c:catAx>
        <c:axId val="52714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27147408"/>
        <c:crosses val="autoZero"/>
        <c:auto val="1"/>
        <c:lblAlgn val="ctr"/>
        <c:lblOffset val="100"/>
        <c:noMultiLvlLbl val="0"/>
      </c:catAx>
      <c:valAx>
        <c:axId val="52714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r>
                  <a:rPr lang="pt-BR" sz="2000" i="1" dirty="0"/>
                  <a:t>Redução da</a:t>
                </a:r>
                <a:r>
                  <a:rPr lang="pt-BR" sz="2000" i="1" baseline="0" dirty="0"/>
                  <a:t> </a:t>
                </a:r>
                <a:r>
                  <a:rPr lang="pt-BR" sz="2000" i="1" dirty="0"/>
                  <a:t>Dor (WOMAC)</a:t>
                </a:r>
              </a:p>
            </c:rich>
          </c:tx>
          <c:overlay val="0"/>
          <c:spPr>
            <a:noFill/>
            <a:ln>
              <a:noFill/>
            </a:ln>
            <a:effectLst/>
          </c:spPr>
          <c:txPr>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2714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ndara Light" panose="020E0502030303020204" pitchFamily="34" charset="0"/>
                <a:ea typeface="+mn-ea"/>
                <a:cs typeface="+mn-cs"/>
              </a:defRPr>
            </a:pPr>
            <a:r>
              <a:rPr lang="pt-BR" sz="2000" dirty="0">
                <a:effectLst/>
                <a:latin typeface="Candara Light" panose="020E0502030303020204" pitchFamily="34" charset="0"/>
              </a:rPr>
              <a:t>Tamanho de efeito</a:t>
            </a:r>
          </a:p>
          <a:p>
            <a:pPr>
              <a:defRPr sz="2000">
                <a:latin typeface="Candara Light" panose="020E0502030303020204" pitchFamily="34" charset="0"/>
              </a:defRPr>
            </a:pPr>
            <a:r>
              <a:rPr lang="pt-BR" sz="2000" dirty="0">
                <a:effectLst/>
                <a:latin typeface="Candara Light" panose="020E0502030303020204" pitchFamily="34" charset="0"/>
              </a:rPr>
              <a:t>(</a:t>
            </a:r>
            <a:r>
              <a:rPr lang="pt-BR" sz="2000" i="1" dirty="0">
                <a:effectLst/>
                <a:latin typeface="Candara Light" panose="020E0502030303020204" pitchFamily="34" charset="0"/>
              </a:rPr>
              <a:t>Mean difference</a:t>
            </a:r>
            <a:r>
              <a:rPr lang="pt-BR" sz="2000" dirty="0">
                <a:effectLst/>
                <a:latin typeface="Candara Light" panose="020E0502030303020204" pitchFamily="34" charset="0"/>
              </a:rPr>
              <a:t>)</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Candara Light" panose="020E0502030303020204" pitchFamily="34" charset="0"/>
              <a:ea typeface="+mn-ea"/>
              <a:cs typeface="+mn-cs"/>
            </a:defRPr>
          </a:pPr>
          <a:endParaRPr lang="pt-BR"/>
        </a:p>
      </c:txPr>
    </c:title>
    <c:autoTitleDeleted val="0"/>
    <c:plotArea>
      <c:layout/>
      <c:barChart>
        <c:barDir val="col"/>
        <c:grouping val="clustered"/>
        <c:varyColors val="0"/>
        <c:ser>
          <c:idx val="0"/>
          <c:order val="0"/>
          <c:tx>
            <c:strRef>
              <c:f>Planilha1!$B$1</c:f>
              <c:strCache>
                <c:ptCount val="1"/>
                <c:pt idx="0">
                  <c:v>Série 1</c:v>
                </c:pt>
              </c:strCache>
            </c:strRef>
          </c:tx>
          <c:spPr>
            <a:solidFill>
              <a:schemeClr val="accent1"/>
            </a:solidFill>
            <a:ln>
              <a:noFill/>
            </a:ln>
            <a:effectLst/>
          </c:spPr>
          <c:invertIfNegative val="0"/>
          <c:dPt>
            <c:idx val="0"/>
            <c:invertIfNegative val="0"/>
            <c:bubble3D val="0"/>
            <c:spPr>
              <a:solidFill>
                <a:schemeClr val="accent6">
                  <a:lumMod val="40000"/>
                  <a:lumOff val="60000"/>
                  <a:alpha val="54000"/>
                </a:schemeClr>
              </a:solidFill>
              <a:ln>
                <a:solidFill>
                  <a:schemeClr val="accent1"/>
                </a:solidFill>
              </a:ln>
              <a:effectLst/>
            </c:spPr>
            <c:extLst>
              <c:ext xmlns:c16="http://schemas.microsoft.com/office/drawing/2014/chart" uri="{C3380CC4-5D6E-409C-BE32-E72D297353CC}">
                <c16:uniqueId val="{00000005-CB1B-4DA3-A556-DCAC9B31B324}"/>
              </c:ext>
            </c:extLst>
          </c:dPt>
          <c:dPt>
            <c:idx val="1"/>
            <c:invertIfNegative val="0"/>
            <c:bubble3D val="0"/>
            <c:spPr>
              <a:solidFill>
                <a:srgbClr val="FFC000">
                  <a:alpha val="54000"/>
                </a:srgbClr>
              </a:solidFill>
              <a:ln>
                <a:solidFill>
                  <a:schemeClr val="accent1"/>
                </a:solidFill>
              </a:ln>
              <a:effectLst/>
            </c:spPr>
            <c:extLst>
              <c:ext xmlns:c16="http://schemas.microsoft.com/office/drawing/2014/chart" uri="{C3380CC4-5D6E-409C-BE32-E72D297353CC}">
                <c16:uniqueId val="{00000004-CB1B-4DA3-A556-DCAC9B31B324}"/>
              </c:ext>
            </c:extLst>
          </c:dPt>
          <c:dPt>
            <c:idx val="2"/>
            <c:invertIfNegative val="0"/>
            <c:bubble3D val="0"/>
            <c:spPr>
              <a:solidFill>
                <a:srgbClr val="00B0F0">
                  <a:alpha val="54000"/>
                </a:srgbClr>
              </a:solidFill>
              <a:ln>
                <a:solidFill>
                  <a:schemeClr val="accent1"/>
                </a:solidFill>
              </a:ln>
              <a:effectLst/>
            </c:spPr>
            <c:extLst>
              <c:ext xmlns:c16="http://schemas.microsoft.com/office/drawing/2014/chart" uri="{C3380CC4-5D6E-409C-BE32-E72D297353CC}">
                <c16:uniqueId val="{00000003-CB1B-4DA3-A556-DCAC9B31B324}"/>
              </c:ext>
            </c:extLst>
          </c:dPt>
          <c:dLbls>
            <c:dLbl>
              <c:idx val="0"/>
              <c:tx>
                <c:rich>
                  <a:bodyPr/>
                  <a:lstStyle/>
                  <a:p>
                    <a:r>
                      <a:rPr lang="en-US"/>
                      <a:t>-</a:t>
                    </a:r>
                    <a:fld id="{58546616-0B60-4264-996F-8DEE451AF15A}" type="VALUE">
                      <a:rPr lang="en-US" smtClean="0"/>
                      <a:pPr/>
                      <a:t>[VALOR]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B1B-4DA3-A556-DCAC9B31B324}"/>
                </c:ext>
              </c:extLst>
            </c:dLbl>
            <c:dLbl>
              <c:idx val="1"/>
              <c:tx>
                <c:rich>
                  <a:bodyPr/>
                  <a:lstStyle/>
                  <a:p>
                    <a:r>
                      <a:rPr lang="en-US" dirty="0"/>
                      <a:t>-</a:t>
                    </a:r>
                    <a:fld id="{8F9FFD9A-44C0-4982-A2FF-4C904E311EEB}" type="VALUE">
                      <a:rPr lang="en-US" smtClean="0"/>
                      <a:pPr/>
                      <a:t>[VALOR]</a:t>
                    </a:fld>
                    <a:r>
                      <a:rPr lang="en-US" dirty="0"/>
                      <a:t>,0</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B1B-4DA3-A556-DCAC9B31B324}"/>
                </c:ext>
              </c:extLst>
            </c:dLbl>
            <c:dLbl>
              <c:idx val="2"/>
              <c:tx>
                <c:rich>
                  <a:bodyPr/>
                  <a:lstStyle/>
                  <a:p>
                    <a:r>
                      <a:rPr lang="en-US"/>
                      <a:t>-</a:t>
                    </a:r>
                    <a:fld id="{AE765AF8-2DA6-4F89-8F4A-AD633BBC070F}" type="VALUE">
                      <a:rPr lang="en-US" smtClean="0"/>
                      <a:pPr/>
                      <a:t>[VALOR]</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B1B-4DA3-A556-DCAC9B31B32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Planilha1!$A$2:$A$4</c:f>
              <c:strCache>
                <c:ptCount val="3"/>
                <c:pt idx="0">
                  <c:v>Tratamento padrão (Medicamento + Fisioterapia)</c:v>
                </c:pt>
                <c:pt idx="1">
                  <c:v>Acupuntura sham + Tratamento padrão</c:v>
                </c:pt>
                <c:pt idx="2">
                  <c:v>Acupuntura manual + Tratamento padrão</c:v>
                </c:pt>
              </c:strCache>
            </c:strRef>
          </c:cat>
          <c:val>
            <c:numRef>
              <c:f>Planilha1!$B$2:$B$4</c:f>
              <c:numCache>
                <c:formatCode>General</c:formatCode>
                <c:ptCount val="3"/>
                <c:pt idx="0">
                  <c:v>0.8</c:v>
                </c:pt>
                <c:pt idx="1">
                  <c:v>2</c:v>
                </c:pt>
                <c:pt idx="2">
                  <c:v>2.2000000000000002</c:v>
                </c:pt>
              </c:numCache>
            </c:numRef>
          </c:val>
          <c:extLst>
            <c:ext xmlns:c16="http://schemas.microsoft.com/office/drawing/2014/chart" uri="{C3380CC4-5D6E-409C-BE32-E72D297353CC}">
              <c16:uniqueId val="{00000000-CB1B-4DA3-A556-DCAC9B31B324}"/>
            </c:ext>
          </c:extLst>
        </c:ser>
        <c:dLbls>
          <c:dLblPos val="outEnd"/>
          <c:showLegendKey val="0"/>
          <c:showVal val="1"/>
          <c:showCatName val="0"/>
          <c:showSerName val="0"/>
          <c:showPercent val="0"/>
          <c:showBubbleSize val="0"/>
        </c:dLbls>
        <c:gapWidth val="14"/>
        <c:overlap val="-27"/>
        <c:axId val="527147088"/>
        <c:axId val="527147408"/>
      </c:barChart>
      <c:catAx>
        <c:axId val="52714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27147408"/>
        <c:crosses val="autoZero"/>
        <c:auto val="1"/>
        <c:lblAlgn val="ctr"/>
        <c:lblOffset val="100"/>
        <c:noMultiLvlLbl val="0"/>
      </c:catAx>
      <c:valAx>
        <c:axId val="52714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r>
                  <a:rPr lang="pt-BR" sz="2000" i="1" dirty="0"/>
                  <a:t>Redução da</a:t>
                </a:r>
                <a:r>
                  <a:rPr lang="pt-BR" sz="2000" i="1" baseline="0" dirty="0"/>
                  <a:t> </a:t>
                </a:r>
                <a:r>
                  <a:rPr lang="pt-BR" sz="2000" i="1" dirty="0"/>
                  <a:t>Dor (WOMAC)</a:t>
                </a:r>
              </a:p>
            </c:rich>
          </c:tx>
          <c:overlay val="0"/>
          <c:spPr>
            <a:noFill/>
            <a:ln>
              <a:noFill/>
            </a:ln>
            <a:effectLst/>
          </c:spPr>
          <c:txPr>
            <a:bodyPr rot="-5400000" spcFirstLastPara="1" vertOverflow="ellipsis" vert="horz" wrap="square" anchor="ctr" anchorCtr="1"/>
            <a:lstStyle/>
            <a:p>
              <a:pPr>
                <a:defRPr sz="2000" b="0" i="1"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527147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Planilha1!$A$3</c:f>
              <c:strCache>
                <c:ptCount val="1"/>
                <c:pt idx="0">
                  <c:v>Sham</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dLbl>
              <c:idx val="0"/>
              <c:layout>
                <c:manualLayout>
                  <c:x val="-2.7777777777777779E-3"/>
                  <c:y val="4.5351473922901663E-3"/>
                </c:manualLayout>
              </c:layout>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r>
                      <a:rPr lang="en-US" sz="2000"/>
                      <a:t>-</a:t>
                    </a:r>
                    <a:fld id="{6CB6C3F9-3F40-499F-8AE4-ADFB975A66B2}" type="VALUE">
                      <a:rPr lang="en-US" sz="2000"/>
                      <a:pPr>
                        <a:defRPr sz="2000"/>
                      </a:pPr>
                      <a:t>[VALOR]</a:t>
                    </a:fld>
                    <a:endParaRPr lang="en-US" sz="200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89A-4852-9365-885E0D4A61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Planilha1!$B$3</c:f>
              <c:numCache>
                <c:formatCode>General</c:formatCode>
                <c:ptCount val="1"/>
                <c:pt idx="0">
                  <c:v>2.6</c:v>
                </c:pt>
              </c:numCache>
            </c:numRef>
          </c:val>
          <c:extLst>
            <c:ext xmlns:c16="http://schemas.microsoft.com/office/drawing/2014/chart" uri="{C3380CC4-5D6E-409C-BE32-E72D297353CC}">
              <c16:uniqueId val="{00000001-E89A-4852-9365-885E0D4A613E}"/>
            </c:ext>
          </c:extLst>
        </c:ser>
        <c:ser>
          <c:idx val="1"/>
          <c:order val="1"/>
          <c:tx>
            <c:strRef>
              <c:f>Planilha1!$A$4</c:f>
              <c:strCache>
                <c:ptCount val="1"/>
                <c:pt idx="0">
                  <c:v>Eletroacupuntura</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dLbl>
              <c:idx val="0"/>
              <c:tx>
                <c:rich>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r>
                      <a:rPr lang="en-US" sz="2000" dirty="0"/>
                      <a:t>-</a:t>
                    </a:r>
                    <a:fld id="{F92DF436-F87D-48B9-BF08-73BB60D9CCF1}" type="VALUE">
                      <a:rPr lang="en-US" sz="2000"/>
                      <a:pPr>
                        <a:defRPr sz="2000"/>
                      </a:pPr>
                      <a:t>[VALOR]</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89A-4852-9365-885E0D4A61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Planilha1!$B$4</c:f>
              <c:numCache>
                <c:formatCode>General</c:formatCode>
                <c:ptCount val="1"/>
                <c:pt idx="0">
                  <c:v>9.9</c:v>
                </c:pt>
              </c:numCache>
            </c:numRef>
          </c:val>
          <c:extLst>
            <c:ext xmlns:c16="http://schemas.microsoft.com/office/drawing/2014/chart" uri="{C3380CC4-5D6E-409C-BE32-E72D297353CC}">
              <c16:uniqueId val="{00000003-E89A-4852-9365-885E0D4A613E}"/>
            </c:ext>
          </c:extLst>
        </c:ser>
        <c:dLbls>
          <c:dLblPos val="outEnd"/>
          <c:showLegendKey val="0"/>
          <c:showVal val="1"/>
          <c:showCatName val="0"/>
          <c:showSerName val="0"/>
          <c:showPercent val="0"/>
          <c:showBubbleSize val="0"/>
        </c:dLbls>
        <c:gapWidth val="100"/>
        <c:overlap val="-24"/>
        <c:axId val="580747448"/>
        <c:axId val="580747768"/>
      </c:barChart>
      <c:catAx>
        <c:axId val="58074744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0747768"/>
        <c:crosses val="autoZero"/>
        <c:auto val="1"/>
        <c:lblAlgn val="ctr"/>
        <c:lblOffset val="100"/>
        <c:noMultiLvlLbl val="0"/>
      </c:catAx>
      <c:valAx>
        <c:axId val="580747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cap="all" baseline="0">
                    <a:solidFill>
                      <a:schemeClr val="tx1"/>
                    </a:solidFill>
                    <a:effectLst/>
                    <a:latin typeface="+mn-lt"/>
                    <a:ea typeface="+mn-ea"/>
                    <a:cs typeface="+mn-cs"/>
                  </a:defRPr>
                </a:pPr>
                <a:r>
                  <a:rPr lang="pt-BR" sz="1200" b="0" i="1" dirty="0">
                    <a:solidFill>
                      <a:schemeClr val="tx1"/>
                    </a:solidFill>
                    <a:effectLst/>
                  </a:rPr>
                  <a:t>1-hour pad test (</a:t>
                </a:r>
                <a:r>
                  <a:rPr lang="pt-BR" sz="1200" b="0" i="1" cap="none" dirty="0">
                    <a:solidFill>
                      <a:schemeClr val="tx1"/>
                    </a:solidFill>
                    <a:effectLst/>
                  </a:rPr>
                  <a:t>g</a:t>
                </a:r>
                <a:r>
                  <a:rPr lang="pt-BR" sz="1200" b="0" i="1" dirty="0">
                    <a:solidFill>
                      <a:schemeClr val="tx1"/>
                    </a:solidFill>
                    <a:effectLst/>
                  </a:rPr>
                  <a:t>)</a:t>
                </a:r>
                <a:endParaRPr lang="pt-BR" sz="1200" b="0" dirty="0">
                  <a:solidFill>
                    <a:schemeClr val="tx1"/>
                  </a:solidFill>
                  <a:effectLst/>
                </a:endParaRPr>
              </a:p>
            </c:rich>
          </c:tx>
          <c:overlay val="0"/>
          <c:spPr>
            <a:noFill/>
            <a:ln>
              <a:noFill/>
            </a:ln>
            <a:effectLst/>
          </c:spPr>
          <c:txPr>
            <a:bodyPr rot="-5400000" spcFirstLastPara="1" vertOverflow="ellipsis" vert="horz" wrap="square" anchor="ctr" anchorCtr="1"/>
            <a:lstStyle/>
            <a:p>
              <a:pPr>
                <a:defRPr sz="1200" b="0" i="0" u="none" strike="noStrike" kern="1200" cap="all" baseline="0">
                  <a:solidFill>
                    <a:schemeClr val="tx1"/>
                  </a:solidFill>
                  <a:effectLst/>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t-BR"/>
          </a:p>
        </c:txPr>
        <c:crossAx val="58074744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pt-BR"/>
          </a:p>
        </c:txPr>
      </c:legendEntry>
      <c:legendEntry>
        <c:idx val="1"/>
        <c:txPr>
          <a:bodyPr rot="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pt-BR"/>
          </a:p>
        </c:txPr>
      </c:legendEntry>
      <c:layout>
        <c:manualLayout>
          <c:xMode val="edge"/>
          <c:yMode val="edge"/>
          <c:x val="0.17631933508311462"/>
          <c:y val="0.81009016730051597"/>
          <c:w val="0.80847222222222226"/>
          <c:h val="0.1626989483457425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ndara Light" panose="020E0502030303020204" pitchFamily="34" charset="0"/>
                <a:ea typeface="+mn-ea"/>
                <a:cs typeface="+mn-cs"/>
              </a:defRPr>
            </a:pPr>
            <a:r>
              <a:rPr lang="pt-BR" sz="1800" dirty="0">
                <a:latin typeface="Candara Light" panose="020E0502030303020204" pitchFamily="34" charset="0"/>
              </a:rPr>
              <a:t>Tamanho de Efeito</a:t>
            </a:r>
          </a:p>
          <a:p>
            <a:pPr>
              <a:defRPr sz="1800">
                <a:latin typeface="Candara Light" panose="020E0502030303020204" pitchFamily="34" charset="0"/>
              </a:defRPr>
            </a:pPr>
            <a:r>
              <a:rPr lang="pt-BR" sz="1800" dirty="0">
                <a:latin typeface="Candara Light" panose="020E0502030303020204" pitchFamily="34" charset="0"/>
              </a:rPr>
              <a:t>(</a:t>
            </a:r>
            <a:r>
              <a:rPr lang="pt-BR" sz="1800" i="1" dirty="0">
                <a:latin typeface="Candara Light" panose="020E0502030303020204" pitchFamily="34" charset="0"/>
              </a:rPr>
              <a:t>Mean</a:t>
            </a:r>
            <a:r>
              <a:rPr lang="pt-BR" sz="1800" i="1" baseline="0" dirty="0">
                <a:latin typeface="Candara Light" panose="020E0502030303020204" pitchFamily="34" charset="0"/>
              </a:rPr>
              <a:t> Difference</a:t>
            </a:r>
            <a:r>
              <a:rPr lang="pt-BR" sz="1800" baseline="0" dirty="0">
                <a:latin typeface="Candara Light" panose="020E0502030303020204" pitchFamily="34" charset="0"/>
              </a:rPr>
              <a:t>)</a:t>
            </a:r>
            <a:endParaRPr lang="pt-BR" sz="1800" dirty="0">
              <a:latin typeface="Candara Light" panose="020E0502030303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Candara Light" panose="020E0502030303020204" pitchFamily="34" charset="0"/>
              <a:ea typeface="+mn-ea"/>
              <a:cs typeface="+mn-cs"/>
            </a:defRPr>
          </a:pPr>
          <a:endParaRPr lang="pt-BR"/>
        </a:p>
      </c:txPr>
    </c:title>
    <c:autoTitleDeleted val="0"/>
    <c:plotArea>
      <c:layout/>
      <c:barChart>
        <c:barDir val="col"/>
        <c:grouping val="clustered"/>
        <c:varyColors val="0"/>
        <c:ser>
          <c:idx val="0"/>
          <c:order val="0"/>
          <c:tx>
            <c:strRef>
              <c:f>Planilha1!$A$3</c:f>
              <c:strCache>
                <c:ptCount val="1"/>
                <c:pt idx="0">
                  <c:v>Tratamento convencional</c:v>
                </c:pt>
              </c:strCache>
            </c:strRef>
          </c:tx>
          <c:spPr>
            <a:solidFill>
              <a:schemeClr val="accent2">
                <a:lumMod val="60000"/>
                <a:lumOff val="40000"/>
                <a:alpha val="70000"/>
              </a:schemeClr>
            </a:solidFill>
            <a:ln>
              <a:noFill/>
            </a:ln>
            <a:effectLst/>
          </c:spPr>
          <c:invertIfNegative val="0"/>
          <c:val>
            <c:numRef>
              <c:f>Planilha1!$B$3</c:f>
              <c:numCache>
                <c:formatCode>General</c:formatCode>
                <c:ptCount val="1"/>
                <c:pt idx="0">
                  <c:v>1.4</c:v>
                </c:pt>
              </c:numCache>
            </c:numRef>
          </c:val>
          <c:extLst>
            <c:ext xmlns:c16="http://schemas.microsoft.com/office/drawing/2014/chart" uri="{C3380CC4-5D6E-409C-BE32-E72D297353CC}">
              <c16:uniqueId val="{00000000-69E9-43B0-9B25-6A6AC1307353}"/>
            </c:ext>
          </c:extLst>
        </c:ser>
        <c:ser>
          <c:idx val="1"/>
          <c:order val="1"/>
          <c:tx>
            <c:strRef>
              <c:f>Planilha1!$A$4</c:f>
              <c:strCache>
                <c:ptCount val="1"/>
                <c:pt idx="0">
                  <c:v>Sham</c:v>
                </c:pt>
              </c:strCache>
            </c:strRef>
          </c:tx>
          <c:spPr>
            <a:solidFill>
              <a:srgbClr val="92D050">
                <a:alpha val="60000"/>
              </a:srgbClr>
            </a:solidFill>
            <a:ln>
              <a:noFill/>
            </a:ln>
            <a:effectLst/>
          </c:spPr>
          <c:invertIfNegative val="0"/>
          <c:val>
            <c:numRef>
              <c:f>Planilha1!$B$4</c:f>
              <c:numCache>
                <c:formatCode>General</c:formatCode>
                <c:ptCount val="1"/>
                <c:pt idx="0">
                  <c:v>2.2000000000000002</c:v>
                </c:pt>
              </c:numCache>
            </c:numRef>
          </c:val>
          <c:extLst>
            <c:ext xmlns:c16="http://schemas.microsoft.com/office/drawing/2014/chart" uri="{C3380CC4-5D6E-409C-BE32-E72D297353CC}">
              <c16:uniqueId val="{00000001-69E9-43B0-9B25-6A6AC1307353}"/>
            </c:ext>
          </c:extLst>
        </c:ser>
        <c:ser>
          <c:idx val="2"/>
          <c:order val="2"/>
          <c:tx>
            <c:strRef>
              <c:f>Planilha1!$A$5</c:f>
              <c:strCache>
                <c:ptCount val="1"/>
                <c:pt idx="0">
                  <c:v>Acupuntura</c:v>
                </c:pt>
              </c:strCache>
            </c:strRef>
          </c:tx>
          <c:spPr>
            <a:solidFill>
              <a:srgbClr val="00B0F0">
                <a:alpha val="72000"/>
              </a:srgbClr>
            </a:solidFill>
            <a:ln>
              <a:noFill/>
            </a:ln>
            <a:effectLst/>
          </c:spPr>
          <c:invertIfNegative val="0"/>
          <c:val>
            <c:numRef>
              <c:f>Planilha1!$B$5</c:f>
              <c:numCache>
                <c:formatCode>General</c:formatCode>
                <c:ptCount val="1"/>
                <c:pt idx="0">
                  <c:v>3.9</c:v>
                </c:pt>
              </c:numCache>
            </c:numRef>
          </c:val>
          <c:extLst>
            <c:ext xmlns:c16="http://schemas.microsoft.com/office/drawing/2014/chart" uri="{C3380CC4-5D6E-409C-BE32-E72D297353CC}">
              <c16:uniqueId val="{00000002-69E9-43B0-9B25-6A6AC1307353}"/>
            </c:ext>
          </c:extLst>
        </c:ser>
        <c:dLbls>
          <c:showLegendKey val="0"/>
          <c:showVal val="0"/>
          <c:showCatName val="0"/>
          <c:showSerName val="0"/>
          <c:showPercent val="0"/>
          <c:showBubbleSize val="0"/>
        </c:dLbls>
        <c:gapWidth val="20"/>
        <c:overlap val="-27"/>
        <c:axId val="627995192"/>
        <c:axId val="627997432"/>
      </c:barChart>
      <c:catAx>
        <c:axId val="627995192"/>
        <c:scaling>
          <c:orientation val="minMax"/>
        </c:scaling>
        <c:delete val="1"/>
        <c:axPos val="b"/>
        <c:numFmt formatCode="General" sourceLinked="1"/>
        <c:majorTickMark val="none"/>
        <c:minorTickMark val="none"/>
        <c:tickLblPos val="nextTo"/>
        <c:crossAx val="627997432"/>
        <c:crosses val="autoZero"/>
        <c:auto val="1"/>
        <c:lblAlgn val="ctr"/>
        <c:lblOffset val="100"/>
        <c:noMultiLvlLbl val="0"/>
      </c:catAx>
      <c:valAx>
        <c:axId val="627997432"/>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pt-BR" dirty="0"/>
                  <a:t>Redução do Nº médio de </a:t>
                </a:r>
                <a:r>
                  <a:rPr lang="pt-BR" b="1" dirty="0"/>
                  <a:t>dias</a:t>
                </a:r>
              </a:p>
              <a:p>
                <a:pPr>
                  <a:defRPr/>
                </a:pPr>
                <a:r>
                  <a:rPr lang="pt-BR" dirty="0"/>
                  <a:t>com</a:t>
                </a:r>
                <a:r>
                  <a:rPr lang="pt-BR" baseline="0" dirty="0"/>
                  <a:t> dor em um ciclo de 4 semanas</a:t>
                </a:r>
                <a:r>
                  <a:rPr lang="pt-BR" dirty="0"/>
                  <a:t> </a:t>
                </a:r>
              </a:p>
            </c:rich>
          </c:tx>
          <c:layout>
            <c:manualLayout>
              <c:xMode val="edge"/>
              <c:yMode val="edge"/>
              <c:x val="8.3333333333333332E-3"/>
              <c:y val="0.2219907407407407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pt-B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627995192"/>
        <c:crosses val="autoZero"/>
        <c:crossBetween val="between"/>
        <c:majorUnit val="1"/>
      </c:valAx>
      <c:spPr>
        <a:noFill/>
        <a:ln>
          <a:noFill/>
        </a:ln>
        <a:effectLst/>
      </c:spPr>
    </c:plotArea>
    <c:legend>
      <c:legendPos val="b"/>
      <c:layout>
        <c:manualLayout>
          <c:xMode val="edge"/>
          <c:yMode val="edge"/>
          <c:x val="8.4889982502187225E-2"/>
          <c:y val="0.84026137357830266"/>
          <c:w val="0.91511001749781273"/>
          <c:h val="0.131960848643919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10EB7-3AA9-4F60-A800-15EFCA293974}" type="datetimeFigureOut">
              <a:rPr lang="pt-BR" smtClean="0"/>
              <a:t>19/11/2020</a:t>
            </a:fld>
            <a:endParaRPr lang="pt-BR" dirty="0"/>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EE730-120B-4ECD-BCAA-83CB9AB088FF}" type="slidenum">
              <a:rPr lang="pt-BR" smtClean="0"/>
              <a:t>‹nº›</a:t>
            </a:fld>
            <a:endParaRPr lang="pt-BR" dirty="0"/>
          </a:p>
        </p:txBody>
      </p:sp>
    </p:spTree>
    <p:extLst>
      <p:ext uri="{BB962C8B-B14F-4D97-AF65-F5344CB8AC3E}">
        <p14:creationId xmlns:p14="http://schemas.microsoft.com/office/powerpoint/2010/main" val="394323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Tempo: efeito imediato, curto prazo ou longo prazo.</a:t>
            </a:r>
          </a:p>
          <a:p>
            <a:r>
              <a:rPr lang="pt-BR" dirty="0"/>
              <a:t>Momentos da coleta: Baseline; Pós-tratamento (4 semanas); Follow-up (12 semanas).</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3</a:t>
            </a:fld>
            <a:endParaRPr lang="pt-BR" dirty="0"/>
          </a:p>
        </p:txBody>
      </p:sp>
    </p:spTree>
    <p:extLst>
      <p:ext uri="{BB962C8B-B14F-4D97-AF65-F5344CB8AC3E}">
        <p14:creationId xmlns:p14="http://schemas.microsoft.com/office/powerpoint/2010/main" val="204930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dirty="0"/>
              <a:t>NA = Não avaliado</a:t>
            </a:r>
          </a:p>
          <a:p>
            <a:pPr marL="171450" indent="-171450">
              <a:buFontTx/>
              <a:buChar char="-"/>
            </a:pPr>
            <a:r>
              <a:rPr lang="pt-BR" dirty="0"/>
              <a:t>0,5 ms = 500µ</a:t>
            </a:r>
          </a:p>
          <a:p>
            <a:pPr marL="171450" indent="-171450">
              <a:buFontTx/>
              <a:buChar char="-"/>
            </a:pPr>
            <a:r>
              <a:rPr lang="pt-BR" dirty="0"/>
              <a:t>30mm = 3cm</a:t>
            </a:r>
          </a:p>
          <a:p>
            <a:pPr marL="171450" indent="-171450">
              <a:buFontTx/>
              <a:buChar char="-"/>
            </a:pPr>
            <a:r>
              <a:rPr lang="pt-BR" dirty="0"/>
              <a:t>Número necessário para tratar (NNT): é a medida utilizada para avaliar a significância clínica. É matematicamente representada pelo inverso da redução absoluta de risco. NNT = 1/RAR(um sobre RAR)Expressa o número de pacientes que devem ser tratados por um período de tempo para obter um evento favorável (em caso de tratamento) ou para prevenir um evento desfavorável (em caso de profilaxia). Por exemplo, se uma droga tem um NNT igual a cinco, em relação ao evento morte, significa que cinco pacientes devem ser tratados com ela para que uma morte adicional seja evitada. Considerando um estudo aleatorizado no qual 50% dos participantes morrem no grupo controle e 40% morrem no grupo tratado, a RRR para morte é de 20% e o NNT para evitar a morte será 10 (100/10). Esse tratamento deve ser preferível a outro no qual o NNT para evitar a morte foi de 15. Mas porque diferentes resultados são possíveis, um NNT de 10 não é sempre preferível a um NNT de 15 (se o anterior for angina e o último for qualquer morte, por exemplo). Portanto, um NNT deve sempre vir acompanhado de um resultado claramente indicado e por um período de tempo especificado, para que várias intervenções possam ser comparáveis entre si. Ex.: Número necessário para tratar (NNT): neste caso é necessário tratar 10 pacientes para se evitar um caso de infecção hospitalar. </a:t>
            </a:r>
          </a:p>
          <a:p>
            <a:pPr marL="171450" indent="-171450">
              <a:buFontTx/>
              <a:buChar char="-"/>
            </a:pPr>
            <a:endParaRPr lang="pt-BR" dirty="0"/>
          </a:p>
          <a:p>
            <a:pPr marL="171450" indent="-171450">
              <a:buFontTx/>
              <a:buChar char="-"/>
            </a:pPr>
            <a:r>
              <a:rPr lang="pt-BR" dirty="0"/>
              <a:t>O intervalo de confiança de 95% contém o “verdadeiro valor” do efeito com 95% de probabilidade. Quanto mais estreito for o intervalo de confiança (IC) (limites superior e inferior próximos), mais precisão o resultado terá. A probabilidade do valor verdadeiro ficar fora do intervalo é de 5 em 100.</a:t>
            </a:r>
          </a:p>
          <a:p>
            <a:pPr marL="171450" indent="-171450">
              <a:buFontTx/>
              <a:buChar char="-"/>
            </a:pPr>
            <a:endParaRPr lang="pt-BR" dirty="0"/>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4</a:t>
            </a:fld>
            <a:endParaRPr lang="pt-BR" dirty="0"/>
          </a:p>
        </p:txBody>
      </p:sp>
    </p:spTree>
    <p:extLst>
      <p:ext uri="{BB962C8B-B14F-4D97-AF65-F5344CB8AC3E}">
        <p14:creationId xmlns:p14="http://schemas.microsoft.com/office/powerpoint/2010/main" val="589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Indicações para a administração da escala PEDro:</a:t>
            </a:r>
          </a:p>
          <a:p>
            <a:r>
              <a:rPr lang="pt-BR" dirty="0"/>
              <a:t>Todos os critérios A pontuação só será atribuída quando um critério for claramente satisfeito. Se numa leitura literal do relatório do ensaio existir a possibilidade de um critério não ter sido satisfeito, esse critério não deve receber pontuação.</a:t>
            </a:r>
          </a:p>
          <a:p>
            <a:endParaRPr lang="pt-BR" dirty="0"/>
          </a:p>
          <a:p>
            <a:r>
              <a:rPr lang="pt-BR" dirty="0"/>
              <a:t>Critério 1: Este critério pode considerar-se satisfeito quando o relatório descreve a origem dos sujeitos e a lista de requisitos utilizados para determinar quais os sujeitos eram elegíveis para participar no estudo.</a:t>
            </a:r>
          </a:p>
          <a:p>
            <a:endParaRPr lang="pt-BR" dirty="0"/>
          </a:p>
          <a:p>
            <a:r>
              <a:rPr lang="pt-BR" dirty="0"/>
              <a:t>Critério 2: Considera-se que num determinado estudo houve alocação aleatória se o relatório referir que a alocação dos sujeitos foi aleatória. O método de aleatoriedade não precisa de ser explícito. Procedimentos tais como lançamento de dados ou moeda ao ar podem ser considerados como alocação aleatória. Procedimentos de alocação quase-aleatória tais como os que se efetuam a partir do número de registo hospitalar, da data de nascimento, ou de alternância, não satisfazem este critério.</a:t>
            </a:r>
          </a:p>
          <a:p>
            <a:endParaRPr lang="pt-BR" dirty="0"/>
          </a:p>
          <a:p>
            <a:r>
              <a:rPr lang="pt-BR" dirty="0"/>
              <a:t>Critério 3: Alocação secreta significa que a pessoa que determinou a elegibilidade do sujeito para participar no ensaio desconhecia, quando a decisão foi tomada, o grupo a que o sujeito iria pertencer. Deve atribuir-se um ponto a este critério, mesmo que não se diga que a alocação foi secreta, quando o relatório refere que a</a:t>
            </a:r>
          </a:p>
          <a:p>
            <a:r>
              <a:rPr lang="pt-BR" dirty="0"/>
              <a:t>alocação foi feita a partir de envelopes opacos fechados ou que a alocação implicou o contato com o responsável pela alocação dos sujeitos por grupos, e este último não participou do ensaio.</a:t>
            </a:r>
          </a:p>
          <a:p>
            <a:endParaRPr lang="pt-BR" dirty="0"/>
          </a:p>
          <a:p>
            <a:r>
              <a:rPr lang="pt-BR" dirty="0"/>
              <a:t>Critério 4: No mínimo, nos estudos de intervenções terapêuticas, o relatório deve descrever pelo menos uma medida da gravidade da condição a ser tratada e pelo menos uma (diferente) medida de resultado-chave que caracterize a linha de base. O examinador deve assegurar-se de que, com base nas condições de prognóstico de início, não seja possível prever diferenças clinicamente significativas dos resultados, para os diversos grupos. Este critério é atingido mesmo que somente sejam apresentados os dados iniciais do estudo.</a:t>
            </a:r>
          </a:p>
          <a:p>
            <a:endParaRPr lang="pt-BR" dirty="0"/>
          </a:p>
          <a:p>
            <a:r>
              <a:rPr lang="pt-BR" dirty="0"/>
              <a:t>Critérios 4, 7-11: Resultados-chave são resultados que fornecem o indicador primário da eficácia (ou falta de eficácia) da terapia. Na maioria dos estudos, utilizam mais do que uma variável como medida de resultados. </a:t>
            </a:r>
          </a:p>
          <a:p>
            <a:endParaRPr lang="pt-BR" dirty="0"/>
          </a:p>
          <a:p>
            <a:r>
              <a:rPr lang="pt-BR" dirty="0"/>
              <a:t>Critérios 5-7: Ser cego para o estudo significa que a pessoa em questão (sujeito, terapeuta ou avaliador) não conhece qual o grupo em que o sujeito pertence. Mais ainda, sujeitos e terapeutas só são considerados “cegos” se for possível esperar-se que os mesmos sejam incapazes de distinguir entre os tratamentos aplicados aos</a:t>
            </a:r>
          </a:p>
          <a:p>
            <a:r>
              <a:rPr lang="pt-BR" dirty="0"/>
              <a:t>diferentes grupos. Nos ensaios em que os resultados-chave são relatados pelo próprio (por exemplo, escala visual análoga, registo diário da dor), o avaliador é considerado “cego” se o sujeito foi “cego”.</a:t>
            </a:r>
          </a:p>
          <a:p>
            <a:endParaRPr lang="pt-BR" dirty="0"/>
          </a:p>
          <a:p>
            <a:r>
              <a:rPr lang="pt-BR" dirty="0"/>
              <a:t>Critério 8: Este critério só se considera satisfeito se o relatório referir explicitamente tanto o número de sujeitos inicialmente alocados nos grupos como o número de sujeitos a partir dos quais se obtiveram medidas de resultados-chave. Nos ensaios em que os resultados são medidos em diferentes momentos no tempo, um</a:t>
            </a:r>
          </a:p>
          <a:p>
            <a:r>
              <a:rPr lang="pt-BR" dirty="0"/>
              <a:t>resultado-chave tem de ter sido medido em mais de 85% dos sujeitos em algum destes momentos.</a:t>
            </a:r>
          </a:p>
          <a:p>
            <a:endParaRPr lang="pt-BR" dirty="0"/>
          </a:p>
          <a:p>
            <a:r>
              <a:rPr lang="pt-BR" dirty="0"/>
              <a:t>Critério 9: Uma análise de intenção de tratamento significa que, quando os sujeitos não receberam tratamento (ou a condição de controle) conforme o grupo atribuído, e quando se encontram disponíveis medidas de resultados, a análise foi efetuada como se os sujeitos tivessem recebido o tratamento (ou a condição de</a:t>
            </a:r>
          </a:p>
          <a:p>
            <a:r>
              <a:rPr lang="pt-BR" dirty="0"/>
              <a:t>controle) que lhes foi atribuído inicialmente. Este critério é satisfeito, mesmo que não seja referida a análise por intenção de tratamento, se o relatório referir explicitamente que todos os sujeitos receberam o tratamento ou condição de controle, conforme a alocação por grupos.</a:t>
            </a:r>
          </a:p>
          <a:p>
            <a:endParaRPr lang="pt-BR" dirty="0"/>
          </a:p>
          <a:p>
            <a:r>
              <a:rPr lang="pt-BR" dirty="0"/>
              <a:t>Critério 10: Uma comparação estatística </a:t>
            </a:r>
            <a:r>
              <a:rPr lang="pt-BR" dirty="0" err="1"/>
              <a:t>inter-grupos</a:t>
            </a:r>
            <a:r>
              <a:rPr lang="pt-BR" dirty="0"/>
              <a:t> implica uma comparação estatística de um grupo com outro. Conforme o desenho do estudo, isto pode implicar uma comparação de dois ou mais tratamentos, ou a comparação do tratamento com a condição de controle. A análise pode ser uma simples comparação dos</a:t>
            </a:r>
          </a:p>
          <a:p>
            <a:r>
              <a:rPr lang="pt-BR" dirty="0"/>
              <a:t>resultados medidos após a administração do tratamento, ou a comparação das alterações num grupo em relação às alterações no outro (quando se usou uma análise de variância para analisar os dados, esta última é frequentemente descrita como interação grupo versus tempo). A comparação pode apresentar-se sob a forma de hipóteses (através de um valor de p, descrevendo a probabilidade dos grupos diferirem apenas por acaso) ou assumir a forma de uma estimativa (por exemplo, a diferença média ou a diferença mediana, ou uma diferença nas proporções, ou um número necessário para tratar, ou um risco relativo ou um razão de risco) e respectivo intervalo de confiança.</a:t>
            </a:r>
          </a:p>
          <a:p>
            <a:endParaRPr lang="pt-BR" dirty="0"/>
          </a:p>
          <a:p>
            <a:r>
              <a:rPr lang="pt-BR" dirty="0"/>
              <a:t>Critério 11: Uma medida de precisão é uma medida da dimensão do efeito do tratamento. O efeito do tratamento pode ser descrito como uma diferença nos resultados do grupo, ou como o resultado em todos os (ou em cada um dos) grupos. Medidas de variabilidade incluem desvios-padrão (</a:t>
            </a:r>
            <a:r>
              <a:rPr lang="pt-BR" dirty="0" err="1"/>
              <a:t>DP’s</a:t>
            </a:r>
            <a:r>
              <a:rPr lang="pt-BR" dirty="0"/>
              <a:t>), erros-padrão (</a:t>
            </a:r>
            <a:r>
              <a:rPr lang="pt-BR" dirty="0" err="1"/>
              <a:t>EP’s</a:t>
            </a:r>
            <a:r>
              <a:rPr lang="pt-BR" dirty="0"/>
              <a:t>), intervalos de confiança, amplitudes interquartis (ou outras amplitudes de </a:t>
            </a:r>
            <a:r>
              <a:rPr lang="pt-BR" dirty="0" err="1"/>
              <a:t>quantis</a:t>
            </a:r>
            <a:r>
              <a:rPr lang="pt-BR" dirty="0"/>
              <a:t>), e amplitudes de variação. As medidas de precisão e/ou as medidas de variabilidade podem ser apresentadas graficamente (por exemplo, os </a:t>
            </a:r>
            <a:r>
              <a:rPr lang="pt-BR" dirty="0" err="1"/>
              <a:t>DP’s</a:t>
            </a:r>
            <a:r>
              <a:rPr lang="pt-BR" dirty="0"/>
              <a:t> podem ser apresentados como barras de erro numa figura) desde que aquilo que é representado</a:t>
            </a:r>
          </a:p>
          <a:p>
            <a:r>
              <a:rPr lang="pt-BR" dirty="0"/>
              <a:t>seja inequivocamente identificável (por exemplo, desde que fique claro se as barras de erro representam </a:t>
            </a:r>
            <a:r>
              <a:rPr lang="pt-BR" dirty="0" err="1"/>
              <a:t>DP’s</a:t>
            </a:r>
            <a:r>
              <a:rPr lang="pt-BR" dirty="0"/>
              <a:t> ou </a:t>
            </a:r>
            <a:r>
              <a:rPr lang="pt-BR" dirty="0" err="1"/>
              <a:t>EP’s</a:t>
            </a:r>
            <a:r>
              <a:rPr lang="pt-BR" dirty="0"/>
              <a:t>). Quando os resultados são relativos a variáveis categóricas, considera-se que este critério foi cumprido se o número de sujeitos em cada categoria é apresentado para cada grupo.</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6</a:t>
            </a:fld>
            <a:endParaRPr lang="pt-BR" dirty="0"/>
          </a:p>
        </p:txBody>
      </p:sp>
    </p:spTree>
    <p:extLst>
      <p:ext uri="{BB962C8B-B14F-4D97-AF65-F5344CB8AC3E}">
        <p14:creationId xmlns:p14="http://schemas.microsoft.com/office/powerpoint/2010/main" val="176122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Ensaios clínicos com 4 braços</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8</a:t>
            </a:fld>
            <a:endParaRPr lang="pt-BR" dirty="0"/>
          </a:p>
        </p:txBody>
      </p:sp>
    </p:spTree>
    <p:extLst>
      <p:ext uri="{BB962C8B-B14F-4D97-AF65-F5344CB8AC3E}">
        <p14:creationId xmlns:p14="http://schemas.microsoft.com/office/powerpoint/2010/main" val="230217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Exemplo de síntese de estudo com 3 braços</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9</a:t>
            </a:fld>
            <a:endParaRPr lang="pt-BR" dirty="0"/>
          </a:p>
        </p:txBody>
      </p:sp>
    </p:spTree>
    <p:extLst>
      <p:ext uri="{BB962C8B-B14F-4D97-AF65-F5344CB8AC3E}">
        <p14:creationId xmlns:p14="http://schemas.microsoft.com/office/powerpoint/2010/main" val="1782901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Exemplo de síntese de estudo com 2 braços</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10</a:t>
            </a:fld>
            <a:endParaRPr lang="pt-BR" dirty="0"/>
          </a:p>
        </p:txBody>
      </p:sp>
    </p:spTree>
    <p:extLst>
      <p:ext uri="{BB962C8B-B14F-4D97-AF65-F5344CB8AC3E}">
        <p14:creationId xmlns:p14="http://schemas.microsoft.com/office/powerpoint/2010/main" val="220868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Exemplo de síntese de estudo com 2 braços</a:t>
            </a:r>
          </a:p>
        </p:txBody>
      </p:sp>
      <p:sp>
        <p:nvSpPr>
          <p:cNvPr id="4" name="Espaço Reservado para Número de Slide 3"/>
          <p:cNvSpPr>
            <a:spLocks noGrp="1"/>
          </p:cNvSpPr>
          <p:nvPr>
            <p:ph type="sldNum" sz="quarter" idx="5"/>
          </p:nvPr>
        </p:nvSpPr>
        <p:spPr/>
        <p:txBody>
          <a:bodyPr/>
          <a:lstStyle/>
          <a:p>
            <a:fld id="{BDBEE730-120B-4ECD-BCAA-83CB9AB088FF}" type="slidenum">
              <a:rPr lang="pt-BR" smtClean="0"/>
              <a:t>11</a:t>
            </a:fld>
            <a:endParaRPr lang="pt-BR" dirty="0"/>
          </a:p>
        </p:txBody>
      </p:sp>
    </p:spTree>
    <p:extLst>
      <p:ext uri="{BB962C8B-B14F-4D97-AF65-F5344CB8AC3E}">
        <p14:creationId xmlns:p14="http://schemas.microsoft.com/office/powerpoint/2010/main" val="150399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359186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218183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166192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80598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3840123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397379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239047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145447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205927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25218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C63EC48-53F6-4C01-A1A2-2503403C4040}" type="datetimeFigureOut">
              <a:rPr lang="pt-BR" smtClean="0"/>
              <a:t>19/11/2020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5340A79E-A747-4E3D-9CA0-8B17FE4203F3}" type="slidenum">
              <a:rPr lang="pt-BR" smtClean="0"/>
              <a:t>‹nº›</a:t>
            </a:fld>
            <a:endParaRPr lang="pt-BR" dirty="0"/>
          </a:p>
        </p:txBody>
      </p:sp>
    </p:spTree>
    <p:extLst>
      <p:ext uri="{BB962C8B-B14F-4D97-AF65-F5344CB8AC3E}">
        <p14:creationId xmlns:p14="http://schemas.microsoft.com/office/powerpoint/2010/main" val="119611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63EC48-53F6-4C01-A1A2-2503403C4040}" type="datetimeFigureOut">
              <a:rPr lang="pt-BR" smtClean="0"/>
              <a:t>19/11/2020</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40A79E-A747-4E3D-9CA0-8B17FE4203F3}" type="slidenum">
              <a:rPr lang="pt-BR" smtClean="0"/>
              <a:t>‹nº›</a:t>
            </a:fld>
            <a:endParaRPr lang="pt-BR" dirty="0"/>
          </a:p>
        </p:txBody>
      </p:sp>
    </p:spTree>
    <p:extLst>
      <p:ext uri="{BB962C8B-B14F-4D97-AF65-F5344CB8AC3E}">
        <p14:creationId xmlns:p14="http://schemas.microsoft.com/office/powerpoint/2010/main" val="22313063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aipa.ufc.br/pt/educacao-permanente/tutorial-sobre-como-interpretar-pesquisas-clinica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7.png"/><Relationship Id="rId10" Type="http://schemas.microsoft.com/office/2007/relationships/hdphoto" Target="../media/hdphoto7.wdp"/><Relationship Id="rId4" Type="http://schemas.openxmlformats.org/officeDocument/2006/relationships/hyperlink" Target="https://www.ncbi.nlm.nih.gov/pubmed/24566612"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microsoft.com/office/2007/relationships/hdphoto" Target="../media/hdphoto9.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pedro.org.au/portuguese/downloads/confidence-interval-calculato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pubmed.ncbi.nlm.nih.gov/?sort=date&amp;term=Kr%C3%A4mer+J&amp;cauthor_id=16818924" TargetMode="External"/><Relationship Id="rId3" Type="http://schemas.openxmlformats.org/officeDocument/2006/relationships/hyperlink" Target="https://pubmed.ncbi.nlm.nih.gov/?sort=date&amp;term=Scharf+HP&amp;cauthor_id=16818924" TargetMode="External"/><Relationship Id="rId7" Type="http://schemas.openxmlformats.org/officeDocument/2006/relationships/hyperlink" Target="https://pubmed.ncbi.nlm.nih.gov/?sort=date&amp;term=Witte+S&amp;cauthor_id=16818924" TargetMode="External"/><Relationship Id="rId12" Type="http://schemas.openxmlformats.org/officeDocument/2006/relationships/hyperlink" Target="https://doi.org/10.7326/0003-4819-145-1-200607040-00005" TargetMode="Externa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hyperlink" Target="https://pubmed.ncbi.nlm.nih.gov/?sort=date&amp;term=Streitberger+K&amp;cauthor_id=16818924" TargetMode="External"/><Relationship Id="rId11" Type="http://schemas.openxmlformats.org/officeDocument/2006/relationships/hyperlink" Target="https://pubmed.ncbi.nlm.nih.gov/?sort=date&amp;term=Victor+N&amp;cauthor_id=16818924" TargetMode="External"/><Relationship Id="rId5" Type="http://schemas.openxmlformats.org/officeDocument/2006/relationships/hyperlink" Target="https://pubmed.ncbi.nlm.nih.gov/?sort=date&amp;term=Mansmann+U&amp;cauthor_id=16818924" TargetMode="External"/><Relationship Id="rId10" Type="http://schemas.openxmlformats.org/officeDocument/2006/relationships/hyperlink" Target="https://pubmed.ncbi.nlm.nih.gov/?sort=date&amp;term=Trampisch+HJ&amp;cauthor_id=16818924" TargetMode="External"/><Relationship Id="rId4" Type="http://schemas.openxmlformats.org/officeDocument/2006/relationships/hyperlink" Target="https://pubmed.ncbi.nlm.nih.gov/16818924/#affiliation-1" TargetMode="External"/><Relationship Id="rId9" Type="http://schemas.openxmlformats.org/officeDocument/2006/relationships/hyperlink" Target="https://pubmed.ncbi.nlm.nih.gov/?sort=date&amp;term=Maier+C&amp;cauthor_id=16818924"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pubmed.ncbi.nlm.nih.gov/16818924/"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hyperlink" Target="https://www.ncbi.nlm.nih.gov/pubmed/32213509" TargetMode="Externa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2.wdp"/><Relationship Id="rId5" Type="http://schemas.openxmlformats.org/officeDocument/2006/relationships/image" Target="../media/image27.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2" Type="http://schemas.openxmlformats.org/officeDocument/2006/relationships/hyperlink" Target="mailto:https://www.pedro.org.au/english/downloads/confidence-interval-calculato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edro.org.au/portuguese/resources/pedro-scal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edro.org.a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A7B6F-1F3F-4D48-A588-4415CE1D1E98}"/>
              </a:ext>
            </a:extLst>
          </p:cNvPr>
          <p:cNvSpPr>
            <a:spLocks noGrp="1"/>
          </p:cNvSpPr>
          <p:nvPr>
            <p:ph type="ctrTitle"/>
          </p:nvPr>
        </p:nvSpPr>
        <p:spPr>
          <a:xfrm>
            <a:off x="685800" y="1586188"/>
            <a:ext cx="7772400" cy="2098975"/>
          </a:xfrm>
        </p:spPr>
        <p:txBody>
          <a:bodyPr anchor="ctr"/>
          <a:lstStyle/>
          <a:p>
            <a:r>
              <a:rPr lang="pt-BR" dirty="0"/>
              <a:t>ROTEIRO PARA SÍNTESE DOS ESTUDOS</a:t>
            </a:r>
          </a:p>
        </p:txBody>
      </p:sp>
      <p:sp>
        <p:nvSpPr>
          <p:cNvPr id="3" name="Subtítulo 2">
            <a:extLst>
              <a:ext uri="{FF2B5EF4-FFF2-40B4-BE49-F238E27FC236}">
                <a16:creationId xmlns:a16="http://schemas.microsoft.com/office/drawing/2014/main" id="{ECFCCEA0-1597-4008-B871-82A7DED6A070}"/>
              </a:ext>
            </a:extLst>
          </p:cNvPr>
          <p:cNvSpPr>
            <a:spLocks noGrp="1"/>
          </p:cNvSpPr>
          <p:nvPr>
            <p:ph type="subTitle" idx="1"/>
          </p:nvPr>
        </p:nvSpPr>
        <p:spPr>
          <a:xfrm>
            <a:off x="1143000" y="3685163"/>
            <a:ext cx="6858000" cy="923330"/>
          </a:xfrm>
        </p:spPr>
        <p:txBody>
          <a:bodyPr anchor="ctr"/>
          <a:lstStyle/>
          <a:p>
            <a:r>
              <a:rPr lang="pt-BR" dirty="0"/>
              <a:t>Avaliação crítica da literatura científica: Ensaio Clínico Randomizado Controlado</a:t>
            </a:r>
          </a:p>
        </p:txBody>
      </p:sp>
      <p:sp>
        <p:nvSpPr>
          <p:cNvPr id="11" name="CaixaDeTexto 10">
            <a:extLst>
              <a:ext uri="{FF2B5EF4-FFF2-40B4-BE49-F238E27FC236}">
                <a16:creationId xmlns:a16="http://schemas.microsoft.com/office/drawing/2014/main" id="{1A21874B-A656-4157-978B-CF479CEBE633}"/>
              </a:ext>
            </a:extLst>
          </p:cNvPr>
          <p:cNvSpPr txBox="1"/>
          <p:nvPr/>
        </p:nvSpPr>
        <p:spPr>
          <a:xfrm>
            <a:off x="63957" y="5324534"/>
            <a:ext cx="9017376" cy="923330"/>
          </a:xfrm>
          <a:prstGeom prst="rect">
            <a:avLst/>
          </a:prstGeom>
          <a:noFill/>
        </p:spPr>
        <p:txBody>
          <a:bodyPr wrap="square" rtlCol="0">
            <a:spAutoFit/>
          </a:bodyPr>
          <a:lstStyle/>
          <a:p>
            <a:r>
              <a:rPr lang="pt-BR" dirty="0"/>
              <a:t>Tutorial e vídeo disponíveis na página do Projeto GAIPA-UFC, no item Educação Permanente:</a:t>
            </a:r>
          </a:p>
          <a:p>
            <a:r>
              <a:rPr lang="pt-BR" dirty="0"/>
              <a:t>&lt; </a:t>
            </a:r>
            <a:r>
              <a:rPr lang="pt-BR" dirty="0">
                <a:hlinkClick r:id="rId2"/>
              </a:rPr>
              <a:t>https://gaipa.ufc.br/pt/educacao-permanente/tutorial-sobre-como-interpretar-pesquisas-clinicas/</a:t>
            </a:r>
            <a:r>
              <a:rPr lang="pt-BR" dirty="0"/>
              <a:t> &gt;</a:t>
            </a:r>
          </a:p>
        </p:txBody>
      </p:sp>
    </p:spTree>
    <p:extLst>
      <p:ext uri="{BB962C8B-B14F-4D97-AF65-F5344CB8AC3E}">
        <p14:creationId xmlns:p14="http://schemas.microsoft.com/office/powerpoint/2010/main" val="131613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tângulo 32">
            <a:extLst>
              <a:ext uri="{FF2B5EF4-FFF2-40B4-BE49-F238E27FC236}">
                <a16:creationId xmlns:a16="http://schemas.microsoft.com/office/drawing/2014/main" id="{3D7D8980-6C9B-4E37-9E81-EC11C847A997}"/>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Tabela 3">
            <a:extLst>
              <a:ext uri="{FF2B5EF4-FFF2-40B4-BE49-F238E27FC236}">
                <a16:creationId xmlns:a16="http://schemas.microsoft.com/office/drawing/2014/main" id="{72A2EDD6-E487-4E31-9655-1F487F15BDBA}"/>
              </a:ext>
            </a:extLst>
          </p:cNvPr>
          <p:cNvGraphicFramePr>
            <a:graphicFrameLocks noGrp="1"/>
          </p:cNvGraphicFramePr>
          <p:nvPr>
            <p:extLst>
              <p:ext uri="{D42A27DB-BD31-4B8C-83A1-F6EECF244321}">
                <p14:modId xmlns:p14="http://schemas.microsoft.com/office/powerpoint/2010/main" val="1944430351"/>
              </p:ext>
            </p:extLst>
          </p:nvPr>
        </p:nvGraphicFramePr>
        <p:xfrm>
          <a:off x="239148" y="431458"/>
          <a:ext cx="8637562" cy="6048855"/>
        </p:xfrm>
        <a:graphic>
          <a:graphicData uri="http://schemas.openxmlformats.org/drawingml/2006/table">
            <a:tbl>
              <a:tblPr firstRow="1" firstCol="1" bandRow="1">
                <a:effectLst/>
                <a:tableStyleId>{5C22544A-7EE6-4342-B048-85BDC9FD1C3A}</a:tableStyleId>
              </a:tblPr>
              <a:tblGrid>
                <a:gridCol w="2721423">
                  <a:extLst>
                    <a:ext uri="{9D8B030D-6E8A-4147-A177-3AD203B41FA5}">
                      <a16:colId xmlns:a16="http://schemas.microsoft.com/office/drawing/2014/main" val="186185805"/>
                    </a:ext>
                  </a:extLst>
                </a:gridCol>
                <a:gridCol w="3035557">
                  <a:extLst>
                    <a:ext uri="{9D8B030D-6E8A-4147-A177-3AD203B41FA5}">
                      <a16:colId xmlns:a16="http://schemas.microsoft.com/office/drawing/2014/main" val="3663457636"/>
                    </a:ext>
                  </a:extLst>
                </a:gridCol>
                <a:gridCol w="1898766">
                  <a:extLst>
                    <a:ext uri="{9D8B030D-6E8A-4147-A177-3AD203B41FA5}">
                      <a16:colId xmlns:a16="http://schemas.microsoft.com/office/drawing/2014/main" val="262988586"/>
                    </a:ext>
                  </a:extLst>
                </a:gridCol>
                <a:gridCol w="981816">
                  <a:extLst>
                    <a:ext uri="{9D8B030D-6E8A-4147-A177-3AD203B41FA5}">
                      <a16:colId xmlns:a16="http://schemas.microsoft.com/office/drawing/2014/main" val="4139704847"/>
                    </a:ext>
                  </a:extLst>
                </a:gridCol>
              </a:tblGrid>
              <a:tr h="774490">
                <a:tc gridSpan="4">
                  <a:txBody>
                    <a:bodyPr/>
                    <a:lstStyle/>
                    <a:p>
                      <a:pPr algn="ctr">
                        <a:lnSpc>
                          <a:spcPct val="100000"/>
                        </a:lnSpc>
                        <a:spcBef>
                          <a:spcPts val="600"/>
                        </a:spcBef>
                        <a:spcAft>
                          <a:spcPts val="600"/>
                        </a:spcAft>
                      </a:pPr>
                      <a:r>
                        <a:rPr lang="pt-BR" sz="3200" b="0" dirty="0">
                          <a:solidFill>
                            <a:schemeClr val="tx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Acupuntura manual </a:t>
                      </a:r>
                      <a:r>
                        <a:rPr lang="pt-BR" sz="3200" b="0" i="1" dirty="0">
                          <a:solidFill>
                            <a:schemeClr val="tx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vs</a:t>
                      </a:r>
                      <a:r>
                        <a:rPr lang="pt-BR" sz="3200" b="0" dirty="0">
                          <a:solidFill>
                            <a:schemeClr val="tx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 Eletroacupuntura para Osteoartrite</a:t>
                      </a:r>
                      <a:endParaRPr lang="pt-BR" sz="3200" b="0" dirty="0">
                        <a:solidFill>
                          <a:schemeClr val="tx1"/>
                        </a:solidFill>
                        <a:effectLst>
                          <a:outerShdw blurRad="38100" dist="38100" dir="2700000" algn="tl">
                            <a:srgbClr val="000000">
                              <a:alpha val="43137"/>
                            </a:srgbClr>
                          </a:outerShdw>
                        </a:effectLst>
                        <a:latin typeface="Bahnschrift SemiLight Condensed"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1180261"/>
                  </a:ext>
                </a:extLst>
              </a:tr>
              <a:tr h="350540">
                <a:tc gridSpan="3">
                  <a:txBody>
                    <a:bodyPr/>
                    <a:lstStyle/>
                    <a:p>
                      <a:pPr algn="ctr">
                        <a:lnSpc>
                          <a:spcPct val="107000"/>
                        </a:lnSpc>
                        <a:spcAft>
                          <a:spcPts val="0"/>
                        </a:spcAft>
                      </a:pPr>
                      <a:r>
                        <a:rPr lang="pt-BR" sz="1600" b="0" dirty="0">
                          <a:solidFill>
                            <a:schemeClr val="bg1"/>
                          </a:solidFill>
                          <a:effectLst/>
                          <a:latin typeface="Agency FB" panose="020B0503020202020204" pitchFamily="34" charset="0"/>
                          <a:cs typeface="Times New Roman" panose="02020603050405020304" pitchFamily="18" charset="0"/>
                        </a:rPr>
                        <a:t>Ensaio Clínico Controlado Randomizado,  unicego (avaliador), realizado na atenção secundária, Brasil</a:t>
                      </a:r>
                      <a:endParaRPr lang="pt-BR" sz="1600" b="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a:txBody>
                    <a:bodyPr/>
                    <a:lstStyle/>
                    <a:p>
                      <a:pPr algn="ctr">
                        <a:lnSpc>
                          <a:spcPct val="100000"/>
                        </a:lnSpc>
                        <a:spcAft>
                          <a:spcPts val="0"/>
                        </a:spcAft>
                      </a:pPr>
                      <a:r>
                        <a:rPr lang="pt-BR" sz="16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PEDro 07/10</a:t>
                      </a:r>
                      <a:endParaRPr lang="pt-BR" sz="16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bg2">
                        <a:lumMod val="25000"/>
                      </a:schemeClr>
                    </a:solidFill>
                  </a:tcPr>
                </a:tc>
                <a:extLst>
                  <a:ext uri="{0D108BD9-81ED-4DB2-BD59-A6C34878D82A}">
                    <a16:rowId xmlns:a16="http://schemas.microsoft.com/office/drawing/2014/main" val="2864445418"/>
                  </a:ext>
                </a:extLst>
              </a:tr>
              <a:tr h="2671649">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r="100000" b="100000"/>
                      </a:path>
                      <a:tileRect l="-100000" t="-100000"/>
                    </a:gradFill>
                  </a:tcPr>
                </a:tc>
                <a:tc hMerge="1">
                  <a:txBody>
                    <a:bodyPr/>
                    <a:lstStyle/>
                    <a:p>
                      <a:endParaRPr lang="pt-BR"/>
                    </a:p>
                  </a:txBody>
                  <a:tcPr/>
                </a:tc>
                <a:extLst>
                  <a:ext uri="{0D108BD9-81ED-4DB2-BD59-A6C34878D82A}">
                    <a16:rowId xmlns:a16="http://schemas.microsoft.com/office/drawing/2014/main" val="2926715945"/>
                  </a:ext>
                </a:extLst>
              </a:tr>
              <a:tr h="123244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Média NPRS</a:t>
                      </a:r>
                    </a:p>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Efeito imediato</a:t>
                      </a:r>
                    </a:p>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(único atendimento)</a:t>
                      </a:r>
                    </a:p>
                  </a:txBody>
                  <a:tcPr marL="51435" marR="51435" marT="0" marB="0" anchor="ctr">
                    <a:solidFill>
                      <a:schemeClr val="tx1">
                        <a:lumMod val="75000"/>
                        <a:lumOff val="25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a:gsLst>
                        <a:gs pos="0">
                          <a:schemeClr val="accent2">
                            <a:lumMod val="20000"/>
                            <a:lumOff val="80000"/>
                          </a:schemeClr>
                        </a:gs>
                        <a:gs pos="38000">
                          <a:schemeClr val="accent2">
                            <a:lumMod val="20000"/>
                            <a:lumOff val="80000"/>
                          </a:schemeClr>
                        </a:gs>
                        <a:gs pos="50000">
                          <a:srgbClr val="FBE5D6"/>
                        </a:gs>
                        <a:gs pos="84000">
                          <a:schemeClr val="accent2">
                            <a:lumMod val="20000"/>
                            <a:lumOff val="80000"/>
                          </a:schemeClr>
                        </a:gs>
                      </a:gsLst>
                      <a:lin ang="5400000" scaled="1"/>
                    </a:gradFill>
                  </a:tcPr>
                </a:tc>
                <a:tc hMerge="1">
                  <a:txBody>
                    <a:bodyPr/>
                    <a:lstStyle/>
                    <a:p>
                      <a:endParaRPr lang="pt-BR"/>
                    </a:p>
                  </a:txBody>
                  <a:tcPr/>
                </a:tc>
                <a:extLst>
                  <a:ext uri="{0D108BD9-81ED-4DB2-BD59-A6C34878D82A}">
                    <a16:rowId xmlns:a16="http://schemas.microsoft.com/office/drawing/2014/main" val="3999236522"/>
                  </a:ext>
                </a:extLst>
              </a:tr>
              <a:tr h="304800">
                <a:tc>
                  <a:txBody>
                    <a:bodyPr/>
                    <a:lstStyle/>
                    <a:p>
                      <a:pPr algn="ctr">
                        <a:lnSpc>
                          <a:spcPct val="107000"/>
                        </a:lnSpc>
                        <a:spcAft>
                          <a:spcPts val="0"/>
                        </a:spcAft>
                      </a:pPr>
                      <a:r>
                        <a:rPr lang="pt-BR" sz="1600" b="0" kern="1200" dirty="0">
                          <a:solidFill>
                            <a:schemeClr val="bg1"/>
                          </a:solidFill>
                          <a:effectLst/>
                          <a:latin typeface="Agency FB" panose="020B0503020202020204" pitchFamily="34" charset="0"/>
                          <a:ea typeface="+mn-ea"/>
                          <a:cs typeface="Times New Roman" panose="02020603050405020304" pitchFamily="18" charset="0"/>
                        </a:rPr>
                        <a:t>(0-10; ↑pontuação = ↑intensidade dor)</a:t>
                      </a:r>
                      <a:endParaRPr lang="pt-BR" sz="1600" b="0" dirty="0">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lumMod val="85000"/>
                        <a:lumOff val="15000"/>
                      </a:schemeClr>
                    </a:solidFill>
                  </a:tcPr>
                </a:tc>
                <a:tc gridSpan="3">
                  <a:txBody>
                    <a:bodyPr/>
                    <a:lstStyle/>
                    <a:p>
                      <a:pPr algn="ctr">
                        <a:lnSpc>
                          <a:spcPct val="107000"/>
                        </a:lnSpc>
                        <a:spcAft>
                          <a:spcPts val="0"/>
                        </a:spcAft>
                      </a:pPr>
                      <a:r>
                        <a:rPr lang="pt-BR" sz="1600" b="1" i="1" dirty="0">
                          <a:solidFill>
                            <a:schemeClr val="tx1"/>
                          </a:solidFill>
                          <a:effectLst/>
                          <a:latin typeface="Corbel Light" panose="020B0303020204020204" pitchFamily="34" charset="0"/>
                          <a:cs typeface="Times New Roman" panose="02020603050405020304" pitchFamily="18" charset="0"/>
                        </a:rPr>
                        <a:t>Mean difference</a:t>
                      </a:r>
                      <a:r>
                        <a:rPr lang="pt-BR" sz="1600" b="1" dirty="0">
                          <a:solidFill>
                            <a:schemeClr val="tx1"/>
                          </a:solidFill>
                          <a:effectLst/>
                          <a:latin typeface="Corbel Light" panose="020B0303020204020204" pitchFamily="34" charset="0"/>
                          <a:cs typeface="Times New Roman" panose="02020603050405020304" pitchFamily="18" charset="0"/>
                        </a:rPr>
                        <a:t>, 0,3 pontos; 95% CI, -0,83 a 1,43; P= 0,25</a:t>
                      </a:r>
                      <a:endParaRPr lang="pt-BR" sz="1600" b="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5400000" scaled="1"/>
                      <a:tileRect/>
                    </a:gra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04885987"/>
                  </a:ext>
                </a:extLst>
              </a:tr>
              <a:tr h="489648">
                <a:tc gridSpan="4">
                  <a:txBody>
                    <a:bodyPr/>
                    <a:lstStyle/>
                    <a:p>
                      <a:pPr algn="ctr">
                        <a:lnSpc>
                          <a:spcPct val="107000"/>
                        </a:lnSpc>
                        <a:spcAft>
                          <a:spcPts val="0"/>
                        </a:spcAft>
                      </a:pPr>
                      <a:r>
                        <a:rPr lang="pt-BR" sz="1400" b="0" dirty="0">
                          <a:effectLst/>
                          <a:latin typeface="Bahnschrift Light" panose="020B0502040204020203" pitchFamily="34" charset="0"/>
                          <a:cs typeface="Times New Roman" panose="02020603050405020304" pitchFamily="18" charset="0"/>
                        </a:rPr>
                        <a:t>Única sessão de Acupuntura manual e Eletroacupuntura promoveu uma redução imediata clinicamente relevante para dor, não havendo diferença significativa entre os tratamentos</a:t>
                      </a:r>
                      <a:endParaRPr lang="pt-BR" sz="14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87687163"/>
                  </a:ext>
                </a:extLst>
              </a:tr>
              <a:tr h="22528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BR" sz="1400" b="0" dirty="0">
                          <a:solidFill>
                            <a:schemeClr val="tx1"/>
                          </a:solidFill>
                          <a:latin typeface="Bahnschrift Condensed" panose="020B0502040204020203" pitchFamily="34" charset="0"/>
                        </a:rPr>
                        <a:t>Plaster et al., 2014</a:t>
                      </a: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44671286"/>
                  </a:ext>
                </a:extLst>
              </a:tr>
            </a:tbl>
          </a:graphicData>
        </a:graphic>
      </p:graphicFrame>
      <p:sp>
        <p:nvSpPr>
          <p:cNvPr id="8" name="CaixaDeTexto 7">
            <a:extLst>
              <a:ext uri="{FF2B5EF4-FFF2-40B4-BE49-F238E27FC236}">
                <a16:creationId xmlns:a16="http://schemas.microsoft.com/office/drawing/2014/main" id="{C430114B-2265-4520-9837-9248C6536797}"/>
              </a:ext>
            </a:extLst>
          </p:cNvPr>
          <p:cNvSpPr txBox="1"/>
          <p:nvPr/>
        </p:nvSpPr>
        <p:spPr>
          <a:xfrm>
            <a:off x="2749926" y="1470996"/>
            <a:ext cx="3193773" cy="461665"/>
          </a:xfrm>
          <a:prstGeom prst="rect">
            <a:avLst/>
          </a:prstGeom>
          <a:noFill/>
        </p:spPr>
        <p:txBody>
          <a:bodyPr wrap="square" rtlCol="0">
            <a:spAutoFit/>
          </a:bodyPr>
          <a:lstStyle/>
          <a:p>
            <a:pPr algn="ct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Acupuntura</a:t>
            </a:r>
          </a:p>
        </p:txBody>
      </p:sp>
      <p:sp>
        <p:nvSpPr>
          <p:cNvPr id="11" name="CaixaDeTexto 10">
            <a:extLst>
              <a:ext uri="{FF2B5EF4-FFF2-40B4-BE49-F238E27FC236}">
                <a16:creationId xmlns:a16="http://schemas.microsoft.com/office/drawing/2014/main" id="{15027338-CAF8-45A9-8218-50E9D9D2A3F7}"/>
              </a:ext>
            </a:extLst>
          </p:cNvPr>
          <p:cNvSpPr txBox="1"/>
          <p:nvPr/>
        </p:nvSpPr>
        <p:spPr>
          <a:xfrm>
            <a:off x="4764256" y="3765164"/>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N=30</a:t>
            </a:r>
          </a:p>
        </p:txBody>
      </p:sp>
      <p:sp>
        <p:nvSpPr>
          <p:cNvPr id="9" name="CaixaDeTexto 8">
            <a:extLst>
              <a:ext uri="{FF2B5EF4-FFF2-40B4-BE49-F238E27FC236}">
                <a16:creationId xmlns:a16="http://schemas.microsoft.com/office/drawing/2014/main" id="{65F760C5-144E-4CBA-AD5E-A390BBF8B392}"/>
              </a:ext>
            </a:extLst>
          </p:cNvPr>
          <p:cNvSpPr txBox="1"/>
          <p:nvPr/>
        </p:nvSpPr>
        <p:spPr>
          <a:xfrm>
            <a:off x="5889106" y="1490046"/>
            <a:ext cx="3052281" cy="461665"/>
          </a:xfrm>
          <a:prstGeom prst="rect">
            <a:avLst/>
          </a:prstGeom>
          <a:noFill/>
        </p:spPr>
        <p:txBody>
          <a:bodyPr wrap="square" rtlCol="0">
            <a:spAutoFit/>
          </a:bodyPr>
          <a:lstStyle/>
          <a:p>
            <a:pPr algn="ct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Eletroacupuntura</a:t>
            </a:r>
          </a:p>
        </p:txBody>
      </p:sp>
      <p:sp>
        <p:nvSpPr>
          <p:cNvPr id="5" name="CaixaDeTexto 4">
            <a:extLst>
              <a:ext uri="{FF2B5EF4-FFF2-40B4-BE49-F238E27FC236}">
                <a16:creationId xmlns:a16="http://schemas.microsoft.com/office/drawing/2014/main" id="{F5FED444-CB8B-4ED0-A800-64C269AE8207}"/>
              </a:ext>
            </a:extLst>
          </p:cNvPr>
          <p:cNvSpPr txBox="1"/>
          <p:nvPr/>
        </p:nvSpPr>
        <p:spPr>
          <a:xfrm>
            <a:off x="258885" y="1590264"/>
            <a:ext cx="851034" cy="769441"/>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60</a:t>
            </a:r>
          </a:p>
        </p:txBody>
      </p:sp>
      <p:sp>
        <p:nvSpPr>
          <p:cNvPr id="7" name="CaixaDeTexto 6">
            <a:extLst>
              <a:ext uri="{FF2B5EF4-FFF2-40B4-BE49-F238E27FC236}">
                <a16:creationId xmlns:a16="http://schemas.microsoft.com/office/drawing/2014/main" id="{BEAAE9DD-C49F-4587-9225-8BF1F35D63A5}"/>
              </a:ext>
            </a:extLst>
          </p:cNvPr>
          <p:cNvSpPr txBox="1"/>
          <p:nvPr/>
        </p:nvSpPr>
        <p:spPr>
          <a:xfrm>
            <a:off x="960882" y="1510752"/>
            <a:ext cx="1895061" cy="815608"/>
          </a:xfrm>
          <a:prstGeom prst="rect">
            <a:avLst/>
          </a:prstGeom>
          <a:noFill/>
        </p:spPr>
        <p:txBody>
          <a:bodyPr wrap="square" rtlCol="0">
            <a:spAutoFit/>
          </a:bodyPr>
          <a:lstStyle/>
          <a:p>
            <a:pPr algn="ctr"/>
            <a:r>
              <a:rPr lang="pt-BR"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Pacientes com OA em joelhos</a:t>
            </a:r>
          </a:p>
          <a:p>
            <a:pPr algn="ctr"/>
            <a:r>
              <a:rPr lang="pt-BR" sz="1100"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II-IV Kelgren-Lawrence</a:t>
            </a:r>
          </a:p>
        </p:txBody>
      </p:sp>
      <p:sp>
        <p:nvSpPr>
          <p:cNvPr id="12" name="CaixaDeTexto 11">
            <a:extLst>
              <a:ext uri="{FF2B5EF4-FFF2-40B4-BE49-F238E27FC236}">
                <a16:creationId xmlns:a16="http://schemas.microsoft.com/office/drawing/2014/main" id="{1BF7D6BC-74C9-45CA-9357-4AD87EA16C3E}"/>
              </a:ext>
            </a:extLst>
          </p:cNvPr>
          <p:cNvSpPr txBox="1"/>
          <p:nvPr/>
        </p:nvSpPr>
        <p:spPr>
          <a:xfrm>
            <a:off x="7710519" y="3765164"/>
            <a:ext cx="1179442" cy="461665"/>
          </a:xfrm>
          <a:prstGeom prst="rect">
            <a:avLst/>
          </a:prstGeom>
          <a:noFill/>
        </p:spPr>
        <p:txBody>
          <a:bodyPr wrap="square" rtlCol="0">
            <a:spAutoFit/>
          </a:bodyPr>
          <a:lstStyle/>
          <a:p>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N=30</a:t>
            </a:r>
          </a:p>
        </p:txBody>
      </p:sp>
      <p:sp>
        <p:nvSpPr>
          <p:cNvPr id="14" name="CaixaDeTexto 13">
            <a:extLst>
              <a:ext uri="{FF2B5EF4-FFF2-40B4-BE49-F238E27FC236}">
                <a16:creationId xmlns:a16="http://schemas.microsoft.com/office/drawing/2014/main" id="{9C1BD3C4-07EC-4A83-937C-DFA12409F93C}"/>
              </a:ext>
            </a:extLst>
          </p:cNvPr>
          <p:cNvSpPr txBox="1"/>
          <p:nvPr/>
        </p:nvSpPr>
        <p:spPr>
          <a:xfrm>
            <a:off x="6011662" y="168315"/>
            <a:ext cx="2878299" cy="261610"/>
          </a:xfrm>
          <a:prstGeom prst="rect">
            <a:avLst/>
          </a:prstGeom>
          <a:noFill/>
        </p:spPr>
        <p:txBody>
          <a:bodyPr wrap="square" rtlCol="0">
            <a:spAutoFit/>
          </a:bodyPr>
          <a:lstStyle/>
          <a:p>
            <a:pPr algn="r"/>
            <a:r>
              <a:rPr lang="pt-BR" sz="1100" dirty="0">
                <a:latin typeface="Bahnschrift Light" panose="020B0502040204020203" pitchFamily="34" charset="0"/>
              </a:rPr>
              <a:t>doi: 10.1136/acupmed-2013-010489</a:t>
            </a:r>
          </a:p>
        </p:txBody>
      </p:sp>
      <p:sp>
        <p:nvSpPr>
          <p:cNvPr id="15" name="Retângulo 14">
            <a:extLst>
              <a:ext uri="{FF2B5EF4-FFF2-40B4-BE49-F238E27FC236}">
                <a16:creationId xmlns:a16="http://schemas.microsoft.com/office/drawing/2014/main" id="{B5E88C58-9753-4C7A-9D19-5828F37AA1A1}"/>
              </a:ext>
            </a:extLst>
          </p:cNvPr>
          <p:cNvSpPr/>
          <p:nvPr/>
        </p:nvSpPr>
        <p:spPr>
          <a:xfrm>
            <a:off x="119268" y="79514"/>
            <a:ext cx="8909741" cy="6685722"/>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a:extLst>
              <a:ext uri="{FF2B5EF4-FFF2-40B4-BE49-F238E27FC236}">
                <a16:creationId xmlns:a16="http://schemas.microsoft.com/office/drawing/2014/main" id="{5EE2D346-ECE0-4A4B-AE46-72EB1FF9A40F}"/>
              </a:ext>
            </a:extLst>
          </p:cNvPr>
          <p:cNvSpPr/>
          <p:nvPr/>
        </p:nvSpPr>
        <p:spPr>
          <a:xfrm>
            <a:off x="0" y="0"/>
            <a:ext cx="91440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a:extLst>
              <a:ext uri="{FF2B5EF4-FFF2-40B4-BE49-F238E27FC236}">
                <a16:creationId xmlns:a16="http://schemas.microsoft.com/office/drawing/2014/main" id="{C75DDF53-A613-4AF1-B058-25320ACF9C8F}"/>
              </a:ext>
            </a:extLst>
          </p:cNvPr>
          <p:cNvSpPr txBox="1"/>
          <p:nvPr/>
        </p:nvSpPr>
        <p:spPr>
          <a:xfrm>
            <a:off x="178852" y="6420441"/>
            <a:ext cx="2030896" cy="338554"/>
          </a:xfrm>
          <a:prstGeom prst="rect">
            <a:avLst/>
          </a:prstGeom>
          <a:noFill/>
        </p:spPr>
        <p:txBody>
          <a:bodyPr wrap="square" rtlCol="0">
            <a:spAutoFit/>
          </a:bodyPr>
          <a:lstStyle/>
          <a:p>
            <a:r>
              <a:rPr lang="pt-BR" sz="1600" dirty="0">
                <a:latin typeface="Gadugi" panose="020B0502040204020203" pitchFamily="34" charset="0"/>
                <a:ea typeface="Gadugi" panose="020B0502040204020203" pitchFamily="34" charset="0"/>
              </a:rPr>
              <a:t>www.gaipa.ufc.br</a:t>
            </a:r>
          </a:p>
        </p:txBody>
      </p:sp>
      <p:pic>
        <p:nvPicPr>
          <p:cNvPr id="24" name="Imagem 23">
            <a:extLst>
              <a:ext uri="{FF2B5EF4-FFF2-40B4-BE49-F238E27FC236}">
                <a16:creationId xmlns:a16="http://schemas.microsoft.com/office/drawing/2014/main" id="{D3E443F0-2C19-4334-A867-197E50DADCCB}"/>
              </a:ext>
            </a:extLst>
          </p:cNvPr>
          <p:cNvPicPr>
            <a:picLocks noChangeAspect="1"/>
          </p:cNvPicPr>
          <p:nvPr/>
        </p:nvPicPr>
        <p:blipFill>
          <a:blip r:embed="rId3"/>
          <a:stretch>
            <a:fillRect/>
          </a:stretch>
        </p:blipFill>
        <p:spPr>
          <a:xfrm>
            <a:off x="7444893" y="6483379"/>
            <a:ext cx="222906" cy="222906"/>
          </a:xfrm>
          <a:prstGeom prst="rect">
            <a:avLst/>
          </a:prstGeom>
        </p:spPr>
      </p:pic>
      <p:sp>
        <p:nvSpPr>
          <p:cNvPr id="25" name="CaixaDeTexto 24">
            <a:extLst>
              <a:ext uri="{FF2B5EF4-FFF2-40B4-BE49-F238E27FC236}">
                <a16:creationId xmlns:a16="http://schemas.microsoft.com/office/drawing/2014/main" id="{5B688F0C-BF24-45A6-8969-426E3549A9E8}"/>
              </a:ext>
            </a:extLst>
          </p:cNvPr>
          <p:cNvSpPr txBox="1"/>
          <p:nvPr/>
        </p:nvSpPr>
        <p:spPr>
          <a:xfrm>
            <a:off x="7635715" y="6414685"/>
            <a:ext cx="1313583" cy="338554"/>
          </a:xfrm>
          <a:prstGeom prst="rect">
            <a:avLst/>
          </a:prstGeom>
          <a:noFill/>
        </p:spPr>
        <p:txBody>
          <a:bodyPr wrap="square" rtlCol="0">
            <a:spAutoFit/>
          </a:bodyPr>
          <a:lstStyle/>
          <a:p>
            <a:pPr algn="r"/>
            <a:r>
              <a:rPr lang="pt-BR" sz="1600" b="1" dirty="0">
                <a:latin typeface="Consolas" panose="020B0609020204030204" pitchFamily="49" charset="0"/>
              </a:rPr>
              <a:t>@gaipa_ufc</a:t>
            </a:r>
          </a:p>
        </p:txBody>
      </p:sp>
      <p:sp>
        <p:nvSpPr>
          <p:cNvPr id="26" name="Retângulo 25">
            <a:extLst>
              <a:ext uri="{FF2B5EF4-FFF2-40B4-BE49-F238E27FC236}">
                <a16:creationId xmlns:a16="http://schemas.microsoft.com/office/drawing/2014/main" id="{E73911A9-5081-4AED-B437-1C06F0C0F2B4}"/>
              </a:ext>
            </a:extLst>
          </p:cNvPr>
          <p:cNvSpPr/>
          <p:nvPr/>
        </p:nvSpPr>
        <p:spPr>
          <a:xfrm>
            <a:off x="130211" y="121408"/>
            <a:ext cx="4114243" cy="307777"/>
          </a:xfrm>
          <a:prstGeom prst="rect">
            <a:avLst/>
          </a:prstGeom>
        </p:spPr>
        <p:txBody>
          <a:bodyPr wrap="square">
            <a:spAutoFit/>
          </a:bodyPr>
          <a:lstStyle/>
          <a:p>
            <a:r>
              <a:rPr lang="pt-BR" sz="1400" u="sng" dirty="0">
                <a:solidFill>
                  <a:schemeClr val="dk1"/>
                </a:solidFill>
                <a:hlinkClick r:id="rId4" tooltip="Acupuncture in medicine : journal of the British Medical Acupuncture Society."/>
              </a:rPr>
              <a:t>Acupunct Med.</a:t>
            </a:r>
            <a:r>
              <a:rPr lang="pt-BR" sz="1400" dirty="0">
                <a:solidFill>
                  <a:schemeClr val="dk1"/>
                </a:solidFill>
              </a:rPr>
              <a:t> </a:t>
            </a:r>
            <a:endParaRPr lang="pt-BR" sz="1400" dirty="0"/>
          </a:p>
        </p:txBody>
      </p:sp>
      <p:sp>
        <p:nvSpPr>
          <p:cNvPr id="29" name="CaixaDeTexto 28">
            <a:extLst>
              <a:ext uri="{FF2B5EF4-FFF2-40B4-BE49-F238E27FC236}">
                <a16:creationId xmlns:a16="http://schemas.microsoft.com/office/drawing/2014/main" id="{3865D801-527C-4020-9578-A05322CB90C9}"/>
              </a:ext>
            </a:extLst>
          </p:cNvPr>
          <p:cNvSpPr txBox="1"/>
          <p:nvPr/>
        </p:nvSpPr>
        <p:spPr>
          <a:xfrm>
            <a:off x="2830658" y="4553416"/>
            <a:ext cx="3087755" cy="584775"/>
          </a:xfrm>
          <a:prstGeom prst="rect">
            <a:avLst/>
          </a:prstGeom>
          <a:noFill/>
        </p:spPr>
        <p:txBody>
          <a:bodyPr wrap="square" rtlCol="0">
            <a:spAutoFit/>
          </a:bodyPr>
          <a:lstStyle/>
          <a:p>
            <a:pPr algn="ctr"/>
            <a:r>
              <a:rPr lang="pt-BR" sz="3200" b="1" i="1" dirty="0">
                <a:solidFill>
                  <a:srgbClr val="00133A"/>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3200" b="1" dirty="0">
                <a:solidFill>
                  <a:srgbClr val="00133A"/>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2,8</a:t>
            </a:r>
          </a:p>
        </p:txBody>
      </p:sp>
      <p:sp>
        <p:nvSpPr>
          <p:cNvPr id="30" name="CaixaDeTexto 29">
            <a:extLst>
              <a:ext uri="{FF2B5EF4-FFF2-40B4-BE49-F238E27FC236}">
                <a16:creationId xmlns:a16="http://schemas.microsoft.com/office/drawing/2014/main" id="{B80BF462-4556-4192-8DEF-359BA6268328}"/>
              </a:ext>
            </a:extLst>
          </p:cNvPr>
          <p:cNvSpPr txBox="1"/>
          <p:nvPr/>
        </p:nvSpPr>
        <p:spPr>
          <a:xfrm>
            <a:off x="5901238" y="4531098"/>
            <a:ext cx="2965093" cy="584775"/>
          </a:xfrm>
          <a:prstGeom prst="rect">
            <a:avLst/>
          </a:prstGeom>
          <a:noFill/>
        </p:spPr>
        <p:txBody>
          <a:bodyPr wrap="square" rtlCol="0">
            <a:spAutoFit/>
          </a:bodyPr>
          <a:lstStyle/>
          <a:p>
            <a:pPr algn="ctr"/>
            <a:r>
              <a:rPr lang="pt-BR" sz="32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32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2,5</a:t>
            </a:r>
          </a:p>
        </p:txBody>
      </p:sp>
      <p:sp>
        <p:nvSpPr>
          <p:cNvPr id="31" name="CaixaDeTexto 30">
            <a:extLst>
              <a:ext uri="{FF2B5EF4-FFF2-40B4-BE49-F238E27FC236}">
                <a16:creationId xmlns:a16="http://schemas.microsoft.com/office/drawing/2014/main" id="{79C97BE4-BF59-4968-8736-D19064D9A112}"/>
              </a:ext>
            </a:extLst>
          </p:cNvPr>
          <p:cNvSpPr txBox="1"/>
          <p:nvPr/>
        </p:nvSpPr>
        <p:spPr>
          <a:xfrm>
            <a:off x="2855942" y="4326784"/>
            <a:ext cx="3055675" cy="369332"/>
          </a:xfrm>
          <a:prstGeom prst="rect">
            <a:avLst/>
          </a:prstGeom>
          <a:noFill/>
        </p:spPr>
        <p:txBody>
          <a:bodyPr wrap="square" rtlCol="0">
            <a:spAutoFit/>
          </a:bodyPr>
          <a:lstStyle/>
          <a:p>
            <a:pPr algn="ctr"/>
            <a:r>
              <a:rPr lang="pt-BR" i="1" dirty="0">
                <a:solidFill>
                  <a:srgbClr val="00133A"/>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dirty="0">
                <a:solidFill>
                  <a:srgbClr val="00133A"/>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4,8</a:t>
            </a:r>
          </a:p>
        </p:txBody>
      </p:sp>
      <p:sp>
        <p:nvSpPr>
          <p:cNvPr id="32" name="CaixaDeTexto 31">
            <a:extLst>
              <a:ext uri="{FF2B5EF4-FFF2-40B4-BE49-F238E27FC236}">
                <a16:creationId xmlns:a16="http://schemas.microsoft.com/office/drawing/2014/main" id="{A69FF9EF-F3D7-4E8B-840A-3D03A4109D21}"/>
              </a:ext>
            </a:extLst>
          </p:cNvPr>
          <p:cNvSpPr txBox="1"/>
          <p:nvPr/>
        </p:nvSpPr>
        <p:spPr>
          <a:xfrm>
            <a:off x="5936152" y="4300339"/>
            <a:ext cx="2895267" cy="369332"/>
          </a:xfrm>
          <a:prstGeom prst="rect">
            <a:avLst/>
          </a:prstGeom>
          <a:noFill/>
        </p:spPr>
        <p:txBody>
          <a:bodyPr wrap="square" rtlCol="0">
            <a:spAutoFit/>
          </a:bodyPr>
          <a:lstStyle/>
          <a:p>
            <a:pPr algn="ctr"/>
            <a:r>
              <a:rPr lang="pt-BR"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5,1</a:t>
            </a:r>
          </a:p>
        </p:txBody>
      </p:sp>
      <p:pic>
        <p:nvPicPr>
          <p:cNvPr id="3" name="Imagem 2">
            <a:extLst>
              <a:ext uri="{FF2B5EF4-FFF2-40B4-BE49-F238E27FC236}">
                <a16:creationId xmlns:a16="http://schemas.microsoft.com/office/drawing/2014/main" id="{CA039FCA-9D27-4890-A891-35BCD01FB3E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311" b="96689" l="9937" r="93235">
                        <a14:foregroundMark x1="78224" y1="83113" x2="78224" y2="83113"/>
                        <a14:foregroundMark x1="66385" y1="38079" x2="66385" y2="38079"/>
                        <a14:foregroundMark x1="89641" y1="71192" x2="89641" y2="71192"/>
                        <a14:foregroundMark x1="87949" y1="83113" x2="87949" y2="83113"/>
                        <a14:foregroundMark x1="21353" y1="79801" x2="21353" y2="79801"/>
                        <a14:foregroundMark x1="20719" y1="94040" x2="20719" y2="94040"/>
                        <a14:foregroundMark x1="16913" y1="71192" x2="16913" y2="71192"/>
                        <a14:foregroundMark x1="15856" y1="50993" x2="15856" y2="50993"/>
                        <a14:foregroundMark x1="19239" y1="40728" x2="19239" y2="40728"/>
                        <a14:foregroundMark x1="45666" y1="43046" x2="45666" y2="43046"/>
                        <a14:foregroundMark x1="30021" y1="5960" x2="30021" y2="5960"/>
                        <a14:foregroundMark x1="36575" y1="96689" x2="36575" y2="96689"/>
                        <a14:foregroundMark x1="17970" y1="14238" x2="17970" y2="14238"/>
                        <a14:foregroundMark x1="44186" y1="11589" x2="44186" y2="11589"/>
                        <a14:foregroundMark x1="69133" y1="16887" x2="69133" y2="16887"/>
                        <a14:foregroundMark x1="66808" y1="9934" x2="66808" y2="9934"/>
                        <a14:foregroundMark x1="91755" y1="10927" x2="91755" y2="10927"/>
                        <a14:foregroundMark x1="88584" y1="11589" x2="88584" y2="11589"/>
                        <a14:foregroundMark x1="89218" y1="4967" x2="89218" y2="4967"/>
                        <a14:foregroundMark x1="91332" y1="25497" x2="91332" y2="25497"/>
                        <a14:foregroundMark x1="70613" y1="11589" x2="70613" y2="11589"/>
                        <a14:foregroundMark x1="60888" y1="12583" x2="60888" y2="12583"/>
                        <a14:foregroundMark x1="64271" y1="26159" x2="64271" y2="26159"/>
                        <a14:foregroundMark x1="61945" y1="6623" x2="61945" y2="6623"/>
                        <a14:foregroundMark x1="65328" y1="24503" x2="65328" y2="24503"/>
                        <a14:foregroundMark x1="61945" y1="28808" x2="61945" y2="28808"/>
                        <a14:foregroundMark x1="61522" y1="39073" x2="61522" y2="39073"/>
                        <a14:foregroundMark x1="62579" y1="47351" x2="62579" y2="47351"/>
                        <a14:foregroundMark x1="65751" y1="80464" x2="65751" y2="80464"/>
                        <a14:foregroundMark x1="68076" y1="92384" x2="68076" y2="92384"/>
                        <a14:foregroundMark x1="68076" y1="85762" x2="68076" y2="85762"/>
                        <a14:foregroundMark x1="66385" y1="94040" x2="66385" y2="94040"/>
                        <a14:foregroundMark x1="65328" y1="70530" x2="65328" y2="70530"/>
                        <a14:foregroundMark x1="65328" y1="65232" x2="65328" y2="65232"/>
                        <a14:foregroundMark x1="68076" y1="75497" x2="68076" y2="75497"/>
                        <a14:foregroundMark x1="69556" y1="81457" x2="69556" y2="81457"/>
                        <a14:foregroundMark x1="91755" y1="93377" x2="91755" y2="93377"/>
                        <a14:foregroundMark x1="91332" y1="84768" x2="91332" y2="84768"/>
                        <a14:foregroundMark x1="93446" y1="91722" x2="93446" y2="91722"/>
                        <a14:foregroundMark x1="91755" y1="83113" x2="91755" y2="83113"/>
                        <a14:foregroundMark x1="64271" y1="55960" x2="64271" y2="55960"/>
                        <a14:foregroundMark x1="64271" y1="45033" x2="64271" y2="45033"/>
                        <a14:foregroundMark x1="61945" y1="34768" x2="61945" y2="34768"/>
                        <a14:foregroundMark x1="63636" y1="54305" x2="63636" y2="54305"/>
                        <a14:foregroundMark x1="16490" y1="19536" x2="16490" y2="19536"/>
                        <a14:foregroundMark x1="19239" y1="9934" x2="19239" y2="9934"/>
                        <a14:foregroundMark x1="16913" y1="3311" x2="16913" y2="3311"/>
                        <a14:foregroundMark x1="18605" y1="5960" x2="18605" y2="5960"/>
                        <a14:foregroundMark x1="44609" y1="19536" x2="44609" y2="19536"/>
                        <a14:foregroundMark x1="46300" y1="72848" x2="46300" y2="72848"/>
                        <a14:foregroundMark x1="44609" y1="78808" x2="44609" y2="78808"/>
                        <a14:foregroundMark x1="45243" y1="84106" x2="45243" y2="84106"/>
                        <a14:foregroundMark x1="44186" y1="92384" x2="44186" y2="92384"/>
                        <a14:foregroundMark x1="28330" y1="94040" x2="28330" y2="94040"/>
                        <a14:foregroundMark x1="15856" y1="47351" x2="15856" y2="47351"/>
                        <a14:foregroundMark x1="14165" y1="27152" x2="14165" y2="27152"/>
                        <a14:foregroundMark x1="14799" y1="38079" x2="14799" y2="38079"/>
                        <a14:foregroundMark x1="15433" y1="85762" x2="15433" y2="85762"/>
                        <a14:foregroundMark x1="16490" y1="96026" x2="16490" y2="96026"/>
                        <a14:foregroundMark x1="16490" y1="87417" x2="16490" y2="87417"/>
                        <a14:foregroundMark x1="14799" y1="58609" x2="14799" y2="58609"/>
                        <a14:foregroundMark x1="13742" y1="52649" x2="13742" y2="52649"/>
                        <a14:foregroundMark x1="64693" y1="59272" x2="64693" y2="59272"/>
                      </a14:backgroundRemoval>
                    </a14:imgEffect>
                  </a14:imgLayer>
                </a14:imgProps>
              </a:ext>
            </a:extLst>
          </a:blip>
          <a:stretch>
            <a:fillRect/>
          </a:stretch>
        </p:blipFill>
        <p:spPr>
          <a:xfrm>
            <a:off x="130211" y="2398016"/>
            <a:ext cx="2618780" cy="1801644"/>
          </a:xfrm>
          <a:prstGeom prst="rect">
            <a:avLst/>
          </a:prstGeom>
        </p:spPr>
      </p:pic>
      <p:pic>
        <p:nvPicPr>
          <p:cNvPr id="6" name="Imagem 5">
            <a:extLst>
              <a:ext uri="{FF2B5EF4-FFF2-40B4-BE49-F238E27FC236}">
                <a16:creationId xmlns:a16="http://schemas.microsoft.com/office/drawing/2014/main" id="{E8B46F66-A26C-4276-82E8-D56105D3B58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435" b="96196" l="722" r="99639">
                        <a14:foregroundMark x1="79061" y1="75543" x2="79061" y2="75543"/>
                        <a14:foregroundMark x1="88448" y1="55435" x2="88448" y2="55435"/>
                        <a14:foregroundMark x1="91697" y1="79348" x2="91697" y2="79348"/>
                        <a14:foregroundMark x1="91697" y1="95109" x2="91697" y2="95109"/>
                        <a14:foregroundMark x1="83394" y1="86413" x2="83394" y2="86413"/>
                        <a14:foregroundMark x1="66065" y1="85326" x2="66065" y2="85326"/>
                        <a14:foregroundMark x1="58484" y1="77717" x2="58484" y2="77717"/>
                        <a14:foregroundMark x1="44765" y1="73370" x2="44765" y2="73370"/>
                        <a14:foregroundMark x1="44765" y1="71739" x2="44765" y2="71739"/>
                        <a14:foregroundMark x1="61733" y1="78804" x2="61733" y2="78804"/>
                        <a14:foregroundMark x1="73285" y1="75000" x2="73285" y2="75000"/>
                        <a14:foregroundMark x1="82671" y1="91848" x2="82671" y2="91848"/>
                        <a14:foregroundMark x1="78339" y1="70652" x2="78339" y2="70652"/>
                        <a14:foregroundMark x1="75451" y1="65761" x2="75451" y2="65761"/>
                        <a14:foregroundMark x1="62816" y1="79348" x2="62816" y2="79348"/>
                        <a14:foregroundMark x1="48014" y1="80435" x2="44765" y2="80435"/>
                        <a14:foregroundMark x1="36823" y1="86413" x2="36823" y2="86413"/>
                        <a14:foregroundMark x1="29242" y1="84239" x2="29242" y2="84239"/>
                        <a14:foregroundMark x1="11191" y1="74457" x2="11191" y2="74457"/>
                        <a14:foregroundMark x1="7581" y1="65217" x2="5776" y2="63587"/>
                        <a14:foregroundMark x1="3610" y1="55978" x2="3610" y2="55978"/>
                        <a14:foregroundMark x1="3249" y1="41848" x2="3249" y2="41848"/>
                        <a14:foregroundMark x1="2166" y1="34783" x2="2166" y2="34783"/>
                        <a14:foregroundMark x1="2166" y1="30978" x2="2166" y2="30978"/>
                        <a14:foregroundMark x1="71480" y1="96739" x2="71480" y2="96739"/>
                        <a14:foregroundMark x1="57040" y1="94022" x2="57040" y2="94022"/>
                        <a14:foregroundMark x1="42960" y1="94022" x2="42960" y2="94022"/>
                        <a14:foregroundMark x1="20217" y1="85326" x2="20217" y2="85326"/>
                        <a14:foregroundMark x1="15523" y1="80435" x2="15523" y2="80435"/>
                        <a14:foregroundMark x1="68953" y1="65761" x2="68953" y2="65761"/>
                        <a14:foregroundMark x1="88087" y1="75543" x2="88087" y2="75543"/>
                        <a14:foregroundMark x1="96390" y1="82609" x2="96390" y2="82609"/>
                        <a14:foregroundMark x1="93141" y1="71739" x2="93141" y2="71739"/>
                        <a14:foregroundMark x1="94585" y1="14674" x2="94585" y2="14674"/>
                        <a14:foregroundMark x1="96029" y1="5978" x2="96029" y2="5978"/>
                        <a14:foregroundMark x1="99639" y1="92935" x2="99639" y2="92935"/>
                        <a14:foregroundMark x1="1444" y1="64130" x2="1444" y2="64130"/>
                        <a14:foregroundMark x1="3610" y1="66848" x2="3610" y2="66848"/>
                        <a14:foregroundMark x1="88809" y1="60326" x2="88809" y2="60326"/>
                        <a14:foregroundMark x1="89170" y1="63587" x2="89170" y2="63587"/>
                        <a14:foregroundMark x1="87365" y1="53261" x2="87365" y2="53261"/>
                        <a14:foregroundMark x1="87726" y1="52717" x2="87726" y2="52717"/>
                        <a14:foregroundMark x1="87365" y1="51087" x2="87365" y2="51087"/>
                        <a14:foregroundMark x1="70397" y1="38587" x2="70397" y2="38587"/>
                        <a14:foregroundMark x1="70758" y1="41848" x2="70758" y2="41848"/>
                      </a14:backgroundRemoval>
                    </a14:imgEffect>
                  </a14:imgLayer>
                </a14:imgProps>
              </a:ext>
            </a:extLst>
          </a:blip>
          <a:stretch>
            <a:fillRect/>
          </a:stretch>
        </p:blipFill>
        <p:spPr>
          <a:xfrm>
            <a:off x="3064566" y="2052237"/>
            <a:ext cx="2638425" cy="1752600"/>
          </a:xfrm>
          <a:prstGeom prst="rect">
            <a:avLst/>
          </a:prstGeom>
        </p:spPr>
      </p:pic>
      <p:pic>
        <p:nvPicPr>
          <p:cNvPr id="2" name="Imagem 1">
            <a:extLst>
              <a:ext uri="{FF2B5EF4-FFF2-40B4-BE49-F238E27FC236}">
                <a16:creationId xmlns:a16="http://schemas.microsoft.com/office/drawing/2014/main" id="{18EB7067-5A59-43C3-AD8F-56A928F79A82}"/>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119" b="97458" l="2804" r="95327">
                        <a14:foregroundMark x1="19159" y1="78390" x2="19159" y2="78390"/>
                        <a14:foregroundMark x1="16822" y1="16525" x2="16822" y2="16525"/>
                        <a14:foregroundMark x1="79439" y1="93644" x2="79439" y2="93644"/>
                        <a14:foregroundMark x1="37383" y1="95763" x2="37383" y2="95763"/>
                        <a14:foregroundMark x1="73832" y1="96610" x2="73832" y2="96610"/>
                        <a14:foregroundMark x1="30374" y1="96610" x2="30374" y2="96610"/>
                        <a14:foregroundMark x1="26636" y1="5932" x2="26636" y2="5932"/>
                        <a14:foregroundMark x1="22897" y1="4661" x2="22897" y2="4661"/>
                        <a14:foregroundMark x1="19159" y1="9322" x2="19159" y2="9322"/>
                        <a14:foregroundMark x1="44393" y1="2542" x2="44393" y2="2542"/>
                        <a14:foregroundMark x1="80841" y1="12288" x2="80841" y2="12288"/>
                        <a14:foregroundMark x1="32710" y1="91102" x2="32710" y2="91102"/>
                        <a14:foregroundMark x1="28037" y1="84746" x2="28037" y2="84746"/>
                        <a14:foregroundMark x1="76168" y1="86017" x2="76168" y2="86017"/>
                        <a14:foregroundMark x1="29907" y1="86017" x2="29907" y2="86017"/>
                        <a14:foregroundMark x1="35047" y1="97881" x2="35047" y2="97881"/>
                        <a14:foregroundMark x1="93925" y1="65678" x2="93925" y2="65678"/>
                        <a14:foregroundMark x1="95794" y1="66525" x2="95794" y2="66525"/>
                        <a14:foregroundMark x1="68692" y1="52119" x2="68692" y2="52119"/>
                        <a14:foregroundMark x1="35047" y1="52542" x2="35047" y2="52542"/>
                        <a14:foregroundMark x1="33645" y1="52119" x2="33645" y2="52119"/>
                        <a14:foregroundMark x1="78505" y1="52966" x2="78505" y2="52966"/>
                        <a14:foregroundMark x1="11215" y1="44915" x2="11215" y2="44915"/>
                        <a14:foregroundMark x1="11682" y1="43220" x2="11682" y2="43220"/>
                        <a14:foregroundMark x1="11682" y1="47458" x2="11682" y2="47458"/>
                        <a14:foregroundMark x1="11682" y1="45339" x2="11682" y2="45339"/>
                        <a14:foregroundMark x1="12617" y1="45763" x2="12617" y2="45763"/>
                        <a14:foregroundMark x1="11215" y1="43644" x2="11215" y2="43644"/>
                        <a14:foregroundMark x1="15421" y1="17373" x2="15421" y2="17373"/>
                        <a14:foregroundMark x1="18224" y1="79237" x2="18224" y2="79237"/>
                        <a14:foregroundMark x1="84579" y1="76695" x2="84579" y2="76695"/>
                        <a14:foregroundMark x1="85514" y1="78390" x2="85514" y2="78390"/>
                        <a14:foregroundMark x1="87383" y1="19068" x2="87383" y2="19068"/>
                        <a14:foregroundMark x1="87383" y1="21186" x2="87383" y2="21186"/>
                        <a14:foregroundMark x1="95794" y1="55508" x2="95794" y2="55508"/>
                        <a14:foregroundMark x1="92056" y1="62712" x2="92056" y2="62712"/>
                        <a14:foregroundMark x1="94860" y1="66102" x2="94860" y2="66102"/>
                        <a14:foregroundMark x1="93925" y1="64831" x2="93925" y2="64831"/>
                        <a14:foregroundMark x1="91589" y1="61864" x2="91589" y2="61864"/>
                        <a14:foregroundMark x1="87383" y1="54661" x2="87383" y2="54661"/>
                        <a14:foregroundMark x1="91589" y1="39407" x2="91589" y2="39407"/>
                        <a14:foregroundMark x1="91589" y1="36017" x2="91589" y2="36017"/>
                        <a14:foregroundMark x1="91589" y1="24576" x2="91589" y2="24576"/>
                        <a14:foregroundMark x1="89252" y1="22881" x2="89252" y2="22881"/>
                        <a14:foregroundMark x1="2804" y1="65678" x2="2804" y2="65678"/>
                        <a14:foregroundMark x1="16822" y1="73729" x2="16822" y2="73729"/>
                        <a14:foregroundMark x1="14486" y1="70763" x2="14486" y2="70763"/>
                        <a14:foregroundMark x1="12617" y1="66949" x2="12617" y2="66949"/>
                        <a14:foregroundMark x1="9346" y1="64831" x2="9346" y2="64831"/>
                        <a14:foregroundMark x1="8879" y1="64407" x2="8879" y2="64407"/>
                        <a14:foregroundMark x1="91589" y1="58475" x2="91589" y2="58475"/>
                        <a14:foregroundMark x1="91121" y1="57203" x2="91121" y2="57203"/>
                        <a14:foregroundMark x1="91121" y1="54237" x2="91121" y2="54237"/>
                        <a14:foregroundMark x1="90654" y1="51271" x2="90654" y2="51271"/>
                        <a14:foregroundMark x1="90654" y1="50000" x2="90654" y2="50000"/>
                        <a14:foregroundMark x1="90654" y1="47881" x2="90654" y2="47881"/>
                        <a14:foregroundMark x1="90654" y1="44915" x2="90654" y2="44915"/>
                        <a14:foregroundMark x1="91589" y1="25847" x2="91589" y2="25847"/>
                        <a14:foregroundMark x1="19626" y1="77966" x2="19626" y2="77966"/>
                      </a14:backgroundRemoval>
                    </a14:imgEffect>
                  </a14:imgLayer>
                </a14:imgProps>
              </a:ext>
            </a:extLst>
          </a:blip>
          <a:stretch>
            <a:fillRect/>
          </a:stretch>
        </p:blipFill>
        <p:spPr>
          <a:xfrm>
            <a:off x="6446498" y="1932245"/>
            <a:ext cx="1759907" cy="1940832"/>
          </a:xfrm>
          <a:prstGeom prst="rect">
            <a:avLst/>
          </a:prstGeom>
        </p:spPr>
      </p:pic>
      <p:sp>
        <p:nvSpPr>
          <p:cNvPr id="10" name="Retângulo 9">
            <a:extLst>
              <a:ext uri="{FF2B5EF4-FFF2-40B4-BE49-F238E27FC236}">
                <a16:creationId xmlns:a16="http://schemas.microsoft.com/office/drawing/2014/main" id="{20765A35-BCE3-40C7-845E-8E6A37A85A8C}"/>
              </a:ext>
            </a:extLst>
          </p:cNvPr>
          <p:cNvSpPr/>
          <p:nvPr/>
        </p:nvSpPr>
        <p:spPr>
          <a:xfrm>
            <a:off x="2855942" y="5138191"/>
            <a:ext cx="3033163" cy="332207"/>
          </a:xfrm>
          <a:prstGeom prst="rect">
            <a:avLst/>
          </a:prstGeom>
        </p:spPr>
        <p:txBody>
          <a:bodyPr wrap="square">
            <a:spAutoFit/>
          </a:bodyPr>
          <a:lstStyle/>
          <a:p>
            <a:pPr algn="ctr">
              <a:lnSpc>
                <a:spcPct val="107000"/>
              </a:lnSpc>
              <a:spcAft>
                <a:spcPts val="0"/>
              </a:spcAft>
            </a:pPr>
            <a:r>
              <a:rPr lang="it-IT" sz="1600" dirty="0">
                <a:latin typeface="Bahnschrift Condensed" panose="020B0502040204020203" pitchFamily="34" charset="0"/>
                <a:ea typeface="Calibri" panose="020F0502020204030204" pitchFamily="34" charset="0"/>
                <a:cs typeface="Times New Roman" panose="02020603050405020304" pitchFamily="18" charset="0"/>
              </a:rPr>
              <a:t>(2,0 pontos; 95%CI, 0,72 a 3,28; P&lt; 0,001)</a:t>
            </a:r>
          </a:p>
        </p:txBody>
      </p:sp>
      <p:sp>
        <p:nvSpPr>
          <p:cNvPr id="27" name="Retângulo 26">
            <a:extLst>
              <a:ext uri="{FF2B5EF4-FFF2-40B4-BE49-F238E27FC236}">
                <a16:creationId xmlns:a16="http://schemas.microsoft.com/office/drawing/2014/main" id="{2252ABCB-00AA-4253-AEAF-F29023571B6A}"/>
              </a:ext>
            </a:extLst>
          </p:cNvPr>
          <p:cNvSpPr/>
          <p:nvPr/>
        </p:nvSpPr>
        <p:spPr>
          <a:xfrm>
            <a:off x="5928076" y="5132759"/>
            <a:ext cx="3033163" cy="332207"/>
          </a:xfrm>
          <a:prstGeom prst="rect">
            <a:avLst/>
          </a:prstGeom>
        </p:spPr>
        <p:txBody>
          <a:bodyPr wrap="square">
            <a:spAutoFit/>
          </a:bodyPr>
          <a:lstStyle/>
          <a:p>
            <a:pPr algn="ctr">
              <a:lnSpc>
                <a:spcPct val="107000"/>
              </a:lnSpc>
              <a:spcAft>
                <a:spcPts val="0"/>
              </a:spcAft>
            </a:pPr>
            <a:r>
              <a:rPr lang="it-IT" sz="1600" dirty="0">
                <a:latin typeface="Bahnschrift Condensed" panose="020B0502040204020203" pitchFamily="34" charset="0"/>
                <a:ea typeface="Calibri" panose="020F0502020204030204" pitchFamily="34" charset="0"/>
                <a:cs typeface="Times New Roman" panose="02020603050405020304" pitchFamily="18" charset="0"/>
              </a:rPr>
              <a:t>(2,6 pontos; 95%CI, 1,51 a 3,69; P&lt; 0,001)</a:t>
            </a:r>
          </a:p>
        </p:txBody>
      </p:sp>
      <p:sp>
        <p:nvSpPr>
          <p:cNvPr id="28" name="CaixaDeTexto 27">
            <a:extLst>
              <a:ext uri="{FF2B5EF4-FFF2-40B4-BE49-F238E27FC236}">
                <a16:creationId xmlns:a16="http://schemas.microsoft.com/office/drawing/2014/main" id="{2C1ED283-A4E3-48BA-8B4B-9C17D2849052}"/>
              </a:ext>
            </a:extLst>
          </p:cNvPr>
          <p:cNvSpPr txBox="1"/>
          <p:nvPr/>
        </p:nvSpPr>
        <p:spPr>
          <a:xfrm>
            <a:off x="110987" y="2300455"/>
            <a:ext cx="1227657" cy="369332"/>
          </a:xfrm>
          <a:prstGeom prst="rect">
            <a:avLst/>
          </a:prstGeom>
          <a:solidFill>
            <a:srgbClr val="FFFF00"/>
          </a:solidFill>
          <a:ln>
            <a:solidFill>
              <a:srgbClr val="002060"/>
            </a:solidFill>
          </a:ln>
        </p:spPr>
        <p:txBody>
          <a:bodyPr wrap="square" rtlCol="0">
            <a:spAutoFit/>
          </a:bodyPr>
          <a:lstStyle/>
          <a:p>
            <a:r>
              <a:rPr lang="pt-BR" dirty="0"/>
              <a:t>Exemplo 2.</a:t>
            </a:r>
          </a:p>
        </p:txBody>
      </p:sp>
    </p:spTree>
    <p:extLst>
      <p:ext uri="{BB962C8B-B14F-4D97-AF65-F5344CB8AC3E}">
        <p14:creationId xmlns:p14="http://schemas.microsoft.com/office/powerpoint/2010/main" val="139015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tângulo 33">
            <a:extLst>
              <a:ext uri="{FF2B5EF4-FFF2-40B4-BE49-F238E27FC236}">
                <a16:creationId xmlns:a16="http://schemas.microsoft.com/office/drawing/2014/main" id="{52F0257D-5DA8-4D17-9E62-E049ED006598}"/>
              </a:ext>
            </a:extLst>
          </p:cNvPr>
          <p:cNvSpPr/>
          <p:nvPr/>
        </p:nvSpPr>
        <p:spPr>
          <a:xfrm>
            <a:off x="47037" y="28136"/>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57B4A7B4-0757-4A11-BA09-CC6D0072F852}"/>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Tabela 3">
            <a:extLst>
              <a:ext uri="{FF2B5EF4-FFF2-40B4-BE49-F238E27FC236}">
                <a16:creationId xmlns:a16="http://schemas.microsoft.com/office/drawing/2014/main" id="{72A2EDD6-E487-4E31-9655-1F487F15BDBA}"/>
              </a:ext>
            </a:extLst>
          </p:cNvPr>
          <p:cNvGraphicFramePr>
            <a:graphicFrameLocks noGrp="1"/>
          </p:cNvGraphicFramePr>
          <p:nvPr>
            <p:extLst>
              <p:ext uri="{D42A27DB-BD31-4B8C-83A1-F6EECF244321}">
                <p14:modId xmlns:p14="http://schemas.microsoft.com/office/powerpoint/2010/main" val="1327294149"/>
              </p:ext>
            </p:extLst>
          </p:nvPr>
        </p:nvGraphicFramePr>
        <p:xfrm>
          <a:off x="252796" y="431458"/>
          <a:ext cx="8637562" cy="6048855"/>
        </p:xfrm>
        <a:graphic>
          <a:graphicData uri="http://schemas.openxmlformats.org/drawingml/2006/table">
            <a:tbl>
              <a:tblPr firstRow="1" firstCol="1" bandRow="1">
                <a:effectLst/>
                <a:tableStyleId>{5C22544A-7EE6-4342-B048-85BDC9FD1C3A}</a:tableStyleId>
              </a:tblPr>
              <a:tblGrid>
                <a:gridCol w="2721423">
                  <a:extLst>
                    <a:ext uri="{9D8B030D-6E8A-4147-A177-3AD203B41FA5}">
                      <a16:colId xmlns:a16="http://schemas.microsoft.com/office/drawing/2014/main" val="186185805"/>
                    </a:ext>
                  </a:extLst>
                </a:gridCol>
                <a:gridCol w="3035557">
                  <a:extLst>
                    <a:ext uri="{9D8B030D-6E8A-4147-A177-3AD203B41FA5}">
                      <a16:colId xmlns:a16="http://schemas.microsoft.com/office/drawing/2014/main" val="3663457636"/>
                    </a:ext>
                  </a:extLst>
                </a:gridCol>
                <a:gridCol w="1898766">
                  <a:extLst>
                    <a:ext uri="{9D8B030D-6E8A-4147-A177-3AD203B41FA5}">
                      <a16:colId xmlns:a16="http://schemas.microsoft.com/office/drawing/2014/main" val="262988586"/>
                    </a:ext>
                  </a:extLst>
                </a:gridCol>
                <a:gridCol w="981816">
                  <a:extLst>
                    <a:ext uri="{9D8B030D-6E8A-4147-A177-3AD203B41FA5}">
                      <a16:colId xmlns:a16="http://schemas.microsoft.com/office/drawing/2014/main" val="4139704847"/>
                    </a:ext>
                  </a:extLst>
                </a:gridCol>
              </a:tblGrid>
              <a:tr h="774490">
                <a:tc gridSpan="4">
                  <a:txBody>
                    <a:bodyPr/>
                    <a:lstStyle/>
                    <a:p>
                      <a:pPr algn="ctr">
                        <a:lnSpc>
                          <a:spcPct val="100000"/>
                        </a:lnSpc>
                        <a:spcBef>
                          <a:spcPts val="600"/>
                        </a:spcBef>
                        <a:spcAft>
                          <a:spcPts val="600"/>
                        </a:spcAft>
                      </a:pP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Eletroacupuntura </a:t>
                      </a:r>
                      <a:r>
                        <a:rPr lang="pt-BR" sz="3200" b="0" i="1"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vs</a:t>
                      </a: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 </a:t>
                      </a:r>
                      <a:r>
                        <a:rPr lang="pt-BR" sz="3200" b="0" i="1"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Sham</a:t>
                      </a: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  para Incontinência Urinária (IU)</a:t>
                      </a:r>
                      <a:endPar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rgbClr val="7030A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1180261"/>
                  </a:ext>
                </a:extLst>
              </a:tr>
              <a:tr h="350540">
                <a:tc gridSpan="3">
                  <a:txBody>
                    <a:bodyPr/>
                    <a:lstStyle/>
                    <a:p>
                      <a:pPr algn="ctr">
                        <a:lnSpc>
                          <a:spcPct val="107000"/>
                        </a:lnSpc>
                        <a:spcAft>
                          <a:spcPts val="0"/>
                        </a:spcAft>
                      </a:pPr>
                      <a:r>
                        <a:rPr lang="pt-BR" sz="1600" b="0" dirty="0">
                          <a:solidFill>
                            <a:schemeClr val="tx1"/>
                          </a:solidFill>
                          <a:effectLst/>
                          <a:latin typeface="Agency FB" panose="020B0503020202020204" pitchFamily="34" charset="0"/>
                          <a:cs typeface="Times New Roman" panose="02020603050405020304" pitchFamily="18" charset="0"/>
                        </a:rPr>
                        <a:t>Ensaio Clínico Controlado Randomizado, unicego (avaliador), realizado em 12 hospitais, China</a:t>
                      </a:r>
                      <a:endParaRPr lang="pt-BR" sz="1600" b="0" dirty="0">
                        <a:solidFill>
                          <a:schemeClr val="tx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a:txBody>
                    <a:bodyPr/>
                    <a:lstStyle/>
                    <a:p>
                      <a:pPr algn="ctr">
                        <a:lnSpc>
                          <a:spcPct val="100000"/>
                        </a:lnSpc>
                        <a:spcAft>
                          <a:spcPts val="0"/>
                        </a:spcAft>
                      </a:pPr>
                      <a:r>
                        <a:rPr lang="pt-BR" sz="1600" b="0" i="0" dirty="0">
                          <a:solidFill>
                            <a:schemeClr val="tx1"/>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PEDro 07/10</a:t>
                      </a:r>
                      <a:endParaRPr lang="pt-BR" sz="1600" b="0" i="0" dirty="0">
                        <a:solidFill>
                          <a:schemeClr val="tx1"/>
                        </a:solidFill>
                        <a:effectLst>
                          <a:outerShdw blurRad="38100" dist="38100" dir="2700000" algn="tl">
                            <a:srgbClr val="000000">
                              <a:alpha val="43137"/>
                            </a:srgbClr>
                          </a:outerShdw>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rgbClr val="FFC000"/>
                    </a:solidFill>
                  </a:tcPr>
                </a:tc>
                <a:extLst>
                  <a:ext uri="{0D108BD9-81ED-4DB2-BD59-A6C34878D82A}">
                    <a16:rowId xmlns:a16="http://schemas.microsoft.com/office/drawing/2014/main" val="2864445418"/>
                  </a:ext>
                </a:extLst>
              </a:tr>
              <a:tr h="2671649">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r="100000" b="100000"/>
                      </a:path>
                      <a:tileRect l="-100000" t="-100000"/>
                    </a:gradFill>
                  </a:tcPr>
                </a:tc>
                <a:tc hMerge="1">
                  <a:txBody>
                    <a:bodyPr/>
                    <a:lstStyle/>
                    <a:p>
                      <a:endParaRPr lang="pt-BR"/>
                    </a:p>
                  </a:txBody>
                  <a:tcPr/>
                </a:tc>
                <a:extLst>
                  <a:ext uri="{0D108BD9-81ED-4DB2-BD59-A6C34878D82A}">
                    <a16:rowId xmlns:a16="http://schemas.microsoft.com/office/drawing/2014/main" val="2926715945"/>
                  </a:ext>
                </a:extLst>
              </a:tr>
              <a:tr h="1232441">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Perda média de urina  </a:t>
                      </a:r>
                    </a:p>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1-hour pad test</a:t>
                      </a:r>
                    </a:p>
                    <a:p>
                      <a:pPr marL="0" marR="0" lvl="0" indent="0" algn="ctr" defTabSz="914400" rtl="0" eaLnBrk="1" fontAlgn="auto" latinLnBrk="0" hangingPunct="1">
                        <a:lnSpc>
                          <a:spcPct val="107000"/>
                        </a:lnSpc>
                        <a:spcBef>
                          <a:spcPts val="0"/>
                        </a:spcBef>
                        <a:spcAft>
                          <a:spcPts val="0"/>
                        </a:spcAft>
                        <a:buClrTx/>
                        <a:buSzTx/>
                        <a:buFontTx/>
                        <a:buNone/>
                        <a:tabLst/>
                        <a:defRPr/>
                      </a:pPr>
                      <a:r>
                        <a:rPr lang="pt-BR" sz="1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(após 6 semanas)</a:t>
                      </a:r>
                    </a:p>
                  </a:txBody>
                  <a:tcPr marL="51435" marR="51435" marT="0" marB="0" anchor="ctr">
                    <a:solidFill>
                      <a:schemeClr val="tx1">
                        <a:lumMod val="75000"/>
                        <a:lumOff val="25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a:gsLst>
                        <a:gs pos="0">
                          <a:schemeClr val="accent2">
                            <a:lumMod val="20000"/>
                            <a:lumOff val="80000"/>
                          </a:schemeClr>
                        </a:gs>
                        <a:gs pos="38000">
                          <a:schemeClr val="accent2">
                            <a:lumMod val="20000"/>
                            <a:lumOff val="80000"/>
                          </a:schemeClr>
                        </a:gs>
                        <a:gs pos="50000">
                          <a:srgbClr val="FBE5D6"/>
                        </a:gs>
                        <a:gs pos="84000">
                          <a:schemeClr val="accent2">
                            <a:lumMod val="20000"/>
                            <a:lumOff val="80000"/>
                          </a:schemeClr>
                        </a:gs>
                      </a:gsLst>
                      <a:lin ang="5400000" scaled="1"/>
                    </a:gradFill>
                  </a:tcPr>
                </a:tc>
                <a:tc hMerge="1">
                  <a:txBody>
                    <a:bodyPr/>
                    <a:lstStyle/>
                    <a:p>
                      <a:endParaRPr lang="pt-BR"/>
                    </a:p>
                  </a:txBody>
                  <a:tcPr/>
                </a:tc>
                <a:extLst>
                  <a:ext uri="{0D108BD9-81ED-4DB2-BD59-A6C34878D82A}">
                    <a16:rowId xmlns:a16="http://schemas.microsoft.com/office/drawing/2014/main" val="3999236522"/>
                  </a:ext>
                </a:extLst>
              </a:tr>
              <a:tr h="304800">
                <a:tc>
                  <a:txBody>
                    <a:bodyPr/>
                    <a:lstStyle/>
                    <a:p>
                      <a:pPr algn="ctr">
                        <a:lnSpc>
                          <a:spcPct val="107000"/>
                        </a:lnSpc>
                        <a:spcAft>
                          <a:spcPts val="0"/>
                        </a:spcAft>
                      </a:pPr>
                      <a:r>
                        <a:rPr lang="pt-BR" sz="1600" b="0" kern="1200" dirty="0">
                          <a:solidFill>
                            <a:schemeClr val="bg1"/>
                          </a:solidFill>
                          <a:effectLst/>
                          <a:latin typeface="Agency FB" panose="020B0503020202020204" pitchFamily="34" charset="0"/>
                          <a:ea typeface="+mn-ea"/>
                          <a:cs typeface="Times New Roman" panose="02020603050405020304" pitchFamily="18" charset="0"/>
                        </a:rPr>
                        <a:t>(perda leve 9.9g≤ moderada ≥50g grave)</a:t>
                      </a:r>
                      <a:endParaRPr lang="pt-BR" sz="1600" b="0" dirty="0">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lumMod val="85000"/>
                        <a:lumOff val="15000"/>
                      </a:schemeClr>
                    </a:solidFill>
                  </a:tcPr>
                </a:tc>
                <a:tc gridSpan="3">
                  <a:txBody>
                    <a:bodyPr/>
                    <a:lstStyle/>
                    <a:p>
                      <a:pPr algn="ctr">
                        <a:lnSpc>
                          <a:spcPct val="107000"/>
                        </a:lnSpc>
                        <a:spcAft>
                          <a:spcPts val="0"/>
                        </a:spcAft>
                      </a:pPr>
                      <a:r>
                        <a:rPr lang="pt-BR" sz="1600" b="1" i="1" dirty="0">
                          <a:solidFill>
                            <a:schemeClr val="tx1"/>
                          </a:solidFill>
                          <a:effectLst/>
                          <a:latin typeface="Candara Light" panose="020E0502030303020204" pitchFamily="34" charset="0"/>
                          <a:cs typeface="Times New Roman" panose="02020603050405020304" pitchFamily="18" charset="0"/>
                        </a:rPr>
                        <a:t>Mean difference</a:t>
                      </a:r>
                      <a:r>
                        <a:rPr lang="pt-BR" sz="1600" b="1" dirty="0">
                          <a:solidFill>
                            <a:schemeClr val="tx1"/>
                          </a:solidFill>
                          <a:effectLst/>
                          <a:latin typeface="Candara Light" panose="020E0502030303020204" pitchFamily="34" charset="0"/>
                          <a:cs typeface="Times New Roman" panose="02020603050405020304" pitchFamily="18" charset="0"/>
                        </a:rPr>
                        <a:t>, </a:t>
                      </a:r>
                      <a:r>
                        <a:rPr lang="pl-PL" sz="1600" b="1" dirty="0">
                          <a:solidFill>
                            <a:schemeClr val="tx1"/>
                          </a:solidFill>
                          <a:effectLst/>
                          <a:latin typeface="Candara Light" panose="020E0502030303020204" pitchFamily="34" charset="0"/>
                          <a:cs typeface="Times New Roman" panose="02020603050405020304" pitchFamily="18" charset="0"/>
                        </a:rPr>
                        <a:t>7.4g (95% CI, 4.8 </a:t>
                      </a:r>
                      <a:r>
                        <a:rPr lang="pt-BR" sz="1600" b="1" dirty="0">
                          <a:solidFill>
                            <a:schemeClr val="tx1"/>
                          </a:solidFill>
                          <a:effectLst/>
                          <a:latin typeface="Candara Light" panose="020E0502030303020204" pitchFamily="34" charset="0"/>
                          <a:cs typeface="Times New Roman" panose="02020603050405020304" pitchFamily="18" charset="0"/>
                        </a:rPr>
                        <a:t>a</a:t>
                      </a:r>
                      <a:r>
                        <a:rPr lang="pl-PL" sz="1600" b="1" dirty="0">
                          <a:solidFill>
                            <a:schemeClr val="tx1"/>
                          </a:solidFill>
                          <a:effectLst/>
                          <a:latin typeface="Candara Light" panose="020E0502030303020204" pitchFamily="34" charset="0"/>
                          <a:cs typeface="Times New Roman" panose="02020603050405020304" pitchFamily="18" charset="0"/>
                        </a:rPr>
                        <a:t> 10.0; P &lt; </a:t>
                      </a:r>
                      <a:r>
                        <a:rPr lang="pt-BR" sz="1600" b="1" dirty="0">
                          <a:solidFill>
                            <a:schemeClr val="tx1"/>
                          </a:solidFill>
                          <a:effectLst/>
                          <a:latin typeface="Candara Light" panose="020E0502030303020204" pitchFamily="34" charset="0"/>
                          <a:cs typeface="Times New Roman" panose="02020603050405020304" pitchFamily="18" charset="0"/>
                        </a:rPr>
                        <a:t>0.</a:t>
                      </a:r>
                      <a:r>
                        <a:rPr lang="pl-PL" sz="1600" b="1" dirty="0">
                          <a:solidFill>
                            <a:schemeClr val="tx1"/>
                          </a:solidFill>
                          <a:effectLst/>
                          <a:latin typeface="Candara Light" panose="020E0502030303020204" pitchFamily="34" charset="0"/>
                          <a:cs typeface="Times New Roman" panose="02020603050405020304" pitchFamily="18" charset="0"/>
                        </a:rPr>
                        <a:t>001)</a:t>
                      </a:r>
                      <a:endParaRPr lang="pt-BR" sz="1600" b="1" dirty="0">
                        <a:solidFill>
                          <a:schemeClr val="tx1"/>
                        </a:solidFill>
                        <a:effectLst/>
                        <a:latin typeface="Candara Light" panose="020E0502030303020204" pitchFamily="34"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tint val="20000"/>
                            <a:shade val="30000"/>
                            <a:satMod val="115000"/>
                          </a:schemeClr>
                        </a:gs>
                        <a:gs pos="50000">
                          <a:schemeClr val="accent1">
                            <a:tint val="20000"/>
                            <a:shade val="67500"/>
                            <a:satMod val="115000"/>
                          </a:schemeClr>
                        </a:gs>
                        <a:gs pos="100000">
                          <a:schemeClr val="accent1">
                            <a:tint val="20000"/>
                            <a:shade val="100000"/>
                            <a:satMod val="115000"/>
                          </a:schemeClr>
                        </a:gs>
                      </a:gsLst>
                      <a:lin ang="5400000" scaled="1"/>
                      <a:tileRect/>
                    </a:gra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04885987"/>
                  </a:ext>
                </a:extLst>
              </a:tr>
              <a:tr h="489648">
                <a:tc gridSpan="4">
                  <a:txBody>
                    <a:bodyPr/>
                    <a:lstStyle/>
                    <a:p>
                      <a:pPr algn="ctr">
                        <a:lnSpc>
                          <a:spcPct val="107000"/>
                        </a:lnSpc>
                        <a:spcAft>
                          <a:spcPts val="0"/>
                        </a:spcAft>
                      </a:pPr>
                      <a:r>
                        <a:rPr lang="pt-BR" sz="1400" b="0" dirty="0">
                          <a:solidFill>
                            <a:schemeClr val="tx1"/>
                          </a:solidFill>
                          <a:effectLst/>
                          <a:latin typeface="Bahnschrift Light" panose="020B0502040204020203" pitchFamily="34" charset="0"/>
                          <a:cs typeface="Times New Roman" panose="02020603050405020304" pitchFamily="18" charset="0"/>
                        </a:rPr>
                        <a:t>6 semanas de tratamento com Eletroacupuntura na região lombosacral reduziu a perda de urina de mulheres com incontinência urinária de esforço</a:t>
                      </a:r>
                      <a:endParaRPr lang="pt-BR" sz="1400" b="0" dirty="0">
                        <a:solidFill>
                          <a:schemeClr val="tx1"/>
                        </a:solidFill>
                        <a:effectLst/>
                        <a:latin typeface="Bahnschrift Light"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87687163"/>
                  </a:ext>
                </a:extLst>
              </a:tr>
              <a:tr h="225287">
                <a:tc gridSpan="4">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BR" sz="1400" b="0" dirty="0">
                          <a:solidFill>
                            <a:schemeClr val="bg1"/>
                          </a:solidFill>
                          <a:latin typeface="Bahnschrift Condensed" panose="020B0502040204020203" pitchFamily="34" charset="0"/>
                        </a:rPr>
                        <a:t>Liu et al., 2017 </a:t>
                      </a:r>
                    </a:p>
                  </a:txBody>
                  <a:tcPr marL="51435" marR="51435" marT="0" marB="0" anchor="ctr">
                    <a:solidFill>
                      <a:srgbClr val="7030A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44671286"/>
                  </a:ext>
                </a:extLst>
              </a:tr>
            </a:tbl>
          </a:graphicData>
        </a:graphic>
      </p:graphicFrame>
      <p:pic>
        <p:nvPicPr>
          <p:cNvPr id="19" name="Imagem 18">
            <a:extLst>
              <a:ext uri="{FF2B5EF4-FFF2-40B4-BE49-F238E27FC236}">
                <a16:creationId xmlns:a16="http://schemas.microsoft.com/office/drawing/2014/main" id="{8AB8D002-EACF-4118-AADC-6AFA08A25EF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9" b="96648" l="9220" r="89362">
                        <a14:foregroundMark x1="25887" y1="3911" x2="25887" y2="3911"/>
                        <a14:foregroundMark x1="74468" y1="559" x2="74468" y2="559"/>
                        <a14:foregroundMark x1="59220" y1="96648" x2="59220" y2="96648"/>
                      </a14:backgroundRemoval>
                    </a14:imgEffect>
                  </a14:imgLayer>
                </a14:imgProps>
              </a:ext>
            </a:extLst>
          </a:blip>
          <a:stretch>
            <a:fillRect/>
          </a:stretch>
        </p:blipFill>
        <p:spPr>
          <a:xfrm>
            <a:off x="82198" y="2323807"/>
            <a:ext cx="2989204" cy="1897402"/>
          </a:xfrm>
          <a:prstGeom prst="rect">
            <a:avLst/>
          </a:prstGeom>
        </p:spPr>
      </p:pic>
      <p:sp>
        <p:nvSpPr>
          <p:cNvPr id="8" name="CaixaDeTexto 7">
            <a:extLst>
              <a:ext uri="{FF2B5EF4-FFF2-40B4-BE49-F238E27FC236}">
                <a16:creationId xmlns:a16="http://schemas.microsoft.com/office/drawing/2014/main" id="{C430114B-2265-4520-9837-9248C6536797}"/>
              </a:ext>
            </a:extLst>
          </p:cNvPr>
          <p:cNvSpPr txBox="1"/>
          <p:nvPr/>
        </p:nvSpPr>
        <p:spPr>
          <a:xfrm>
            <a:off x="5962147" y="1551832"/>
            <a:ext cx="3099655" cy="461665"/>
          </a:xfrm>
          <a:prstGeom prst="rect">
            <a:avLst/>
          </a:prstGeom>
          <a:noFill/>
        </p:spPr>
        <p:txBody>
          <a:bodyPr wrap="square" rtlCol="0">
            <a:spAutoFit/>
          </a:bodyPr>
          <a:lstStyle/>
          <a:p>
            <a:pPr algn="ct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Eletroacupuntura</a:t>
            </a:r>
          </a:p>
        </p:txBody>
      </p:sp>
      <p:sp>
        <p:nvSpPr>
          <p:cNvPr id="11" name="CaixaDeTexto 10">
            <a:extLst>
              <a:ext uri="{FF2B5EF4-FFF2-40B4-BE49-F238E27FC236}">
                <a16:creationId xmlns:a16="http://schemas.microsoft.com/office/drawing/2014/main" id="{15027338-CAF8-45A9-8218-50E9D9D2A3F7}"/>
              </a:ext>
            </a:extLst>
          </p:cNvPr>
          <p:cNvSpPr txBox="1"/>
          <p:nvPr/>
        </p:nvSpPr>
        <p:spPr>
          <a:xfrm>
            <a:off x="7802467" y="3791408"/>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N=252</a:t>
            </a:r>
          </a:p>
        </p:txBody>
      </p:sp>
      <p:sp>
        <p:nvSpPr>
          <p:cNvPr id="9" name="CaixaDeTexto 8">
            <a:extLst>
              <a:ext uri="{FF2B5EF4-FFF2-40B4-BE49-F238E27FC236}">
                <a16:creationId xmlns:a16="http://schemas.microsoft.com/office/drawing/2014/main" id="{65F760C5-144E-4CBA-AD5E-A390BBF8B392}"/>
              </a:ext>
            </a:extLst>
          </p:cNvPr>
          <p:cNvSpPr txBox="1"/>
          <p:nvPr/>
        </p:nvSpPr>
        <p:spPr>
          <a:xfrm>
            <a:off x="2951808" y="1508447"/>
            <a:ext cx="3052281" cy="461665"/>
          </a:xfrm>
          <a:prstGeom prst="rect">
            <a:avLst/>
          </a:prstGeom>
          <a:noFill/>
        </p:spPr>
        <p:txBody>
          <a:bodyPr wrap="square" rtlCol="0">
            <a:spAutoFit/>
          </a:bodyPr>
          <a:lstStyle/>
          <a:p>
            <a:pPr algn="ctr"/>
            <a:r>
              <a:rPr lang="pt-BR" sz="2400"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Sham</a:t>
            </a:r>
          </a:p>
        </p:txBody>
      </p:sp>
      <p:sp>
        <p:nvSpPr>
          <p:cNvPr id="5" name="CaixaDeTexto 4">
            <a:extLst>
              <a:ext uri="{FF2B5EF4-FFF2-40B4-BE49-F238E27FC236}">
                <a16:creationId xmlns:a16="http://schemas.microsoft.com/office/drawing/2014/main" id="{F5FED444-CB8B-4ED0-A800-64C269AE8207}"/>
              </a:ext>
            </a:extLst>
          </p:cNvPr>
          <p:cNvSpPr txBox="1"/>
          <p:nvPr/>
        </p:nvSpPr>
        <p:spPr>
          <a:xfrm>
            <a:off x="204293" y="1562968"/>
            <a:ext cx="1037652" cy="769441"/>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504</a:t>
            </a:r>
          </a:p>
        </p:txBody>
      </p:sp>
      <p:sp>
        <p:nvSpPr>
          <p:cNvPr id="7" name="CaixaDeTexto 6">
            <a:extLst>
              <a:ext uri="{FF2B5EF4-FFF2-40B4-BE49-F238E27FC236}">
                <a16:creationId xmlns:a16="http://schemas.microsoft.com/office/drawing/2014/main" id="{BEAAE9DD-C49F-4587-9225-8BF1F35D63A5}"/>
              </a:ext>
            </a:extLst>
          </p:cNvPr>
          <p:cNvSpPr txBox="1"/>
          <p:nvPr/>
        </p:nvSpPr>
        <p:spPr>
          <a:xfrm>
            <a:off x="1083714" y="1510752"/>
            <a:ext cx="1895061" cy="815608"/>
          </a:xfrm>
          <a:prstGeom prst="rect">
            <a:avLst/>
          </a:prstGeom>
          <a:noFill/>
        </p:spPr>
        <p:txBody>
          <a:bodyPr wrap="square" rtlCol="0">
            <a:spAutoFit/>
          </a:bodyPr>
          <a:lstStyle/>
          <a:p>
            <a:pPr algn="ctr"/>
            <a:r>
              <a:rPr lang="pt-BR"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Mulheres com IU de estresse</a:t>
            </a:r>
          </a:p>
          <a:p>
            <a:pPr algn="ctr"/>
            <a:r>
              <a:rPr lang="pt-BR" sz="1100"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Perda urina &gt; 1g </a:t>
            </a:r>
            <a:r>
              <a:rPr lang="pt-BR" sz="1100" i="1"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pad test</a:t>
            </a:r>
          </a:p>
        </p:txBody>
      </p:sp>
      <p:sp>
        <p:nvSpPr>
          <p:cNvPr id="14" name="CaixaDeTexto 13">
            <a:extLst>
              <a:ext uri="{FF2B5EF4-FFF2-40B4-BE49-F238E27FC236}">
                <a16:creationId xmlns:a16="http://schemas.microsoft.com/office/drawing/2014/main" id="{9C1BD3C4-07EC-4A83-937C-DFA12409F93C}"/>
              </a:ext>
            </a:extLst>
          </p:cNvPr>
          <p:cNvSpPr txBox="1"/>
          <p:nvPr/>
        </p:nvSpPr>
        <p:spPr>
          <a:xfrm>
            <a:off x="6059936" y="157851"/>
            <a:ext cx="2878299" cy="261610"/>
          </a:xfrm>
          <a:prstGeom prst="rect">
            <a:avLst/>
          </a:prstGeom>
          <a:noFill/>
        </p:spPr>
        <p:txBody>
          <a:bodyPr wrap="square" rtlCol="0">
            <a:spAutoFit/>
          </a:bodyPr>
          <a:lstStyle/>
          <a:p>
            <a:pPr algn="r"/>
            <a:r>
              <a:rPr lang="pt-BR" sz="1100" dirty="0">
                <a:latin typeface="Bahnschrift Light" panose="020B0502040204020203" pitchFamily="34" charset="0"/>
              </a:rPr>
              <a:t>doi: 10.1001/jama.2017.7220</a:t>
            </a:r>
          </a:p>
        </p:txBody>
      </p:sp>
      <p:sp>
        <p:nvSpPr>
          <p:cNvPr id="15" name="Retângulo 14">
            <a:extLst>
              <a:ext uri="{FF2B5EF4-FFF2-40B4-BE49-F238E27FC236}">
                <a16:creationId xmlns:a16="http://schemas.microsoft.com/office/drawing/2014/main" id="{B5E88C58-9753-4C7A-9D19-5828F37AA1A1}"/>
              </a:ext>
            </a:extLst>
          </p:cNvPr>
          <p:cNvSpPr/>
          <p:nvPr/>
        </p:nvSpPr>
        <p:spPr>
          <a:xfrm>
            <a:off x="119268" y="79514"/>
            <a:ext cx="8909741" cy="6685722"/>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a:extLst>
              <a:ext uri="{FF2B5EF4-FFF2-40B4-BE49-F238E27FC236}">
                <a16:creationId xmlns:a16="http://schemas.microsoft.com/office/drawing/2014/main" id="{5EE2D346-ECE0-4A4B-AE46-72EB1FF9A40F}"/>
              </a:ext>
            </a:extLst>
          </p:cNvPr>
          <p:cNvSpPr/>
          <p:nvPr/>
        </p:nvSpPr>
        <p:spPr>
          <a:xfrm>
            <a:off x="0" y="0"/>
            <a:ext cx="91440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a:extLst>
              <a:ext uri="{FF2B5EF4-FFF2-40B4-BE49-F238E27FC236}">
                <a16:creationId xmlns:a16="http://schemas.microsoft.com/office/drawing/2014/main" id="{C75DDF53-A613-4AF1-B058-25320ACF9C8F}"/>
              </a:ext>
            </a:extLst>
          </p:cNvPr>
          <p:cNvSpPr txBox="1"/>
          <p:nvPr/>
        </p:nvSpPr>
        <p:spPr>
          <a:xfrm>
            <a:off x="192500" y="6420441"/>
            <a:ext cx="2030896" cy="338554"/>
          </a:xfrm>
          <a:prstGeom prst="rect">
            <a:avLst/>
          </a:prstGeom>
          <a:noFill/>
        </p:spPr>
        <p:txBody>
          <a:bodyPr wrap="square" rtlCol="0">
            <a:spAutoFit/>
          </a:bodyPr>
          <a:lstStyle/>
          <a:p>
            <a:r>
              <a:rPr lang="pt-BR" sz="1600" dirty="0">
                <a:latin typeface="Gadugi" panose="020B0502040204020203" pitchFamily="34" charset="0"/>
                <a:ea typeface="Gadugi" panose="020B0502040204020203" pitchFamily="34" charset="0"/>
              </a:rPr>
              <a:t>www.gaipa.ufc.br</a:t>
            </a:r>
          </a:p>
        </p:txBody>
      </p:sp>
      <p:pic>
        <p:nvPicPr>
          <p:cNvPr id="24" name="Imagem 23">
            <a:extLst>
              <a:ext uri="{FF2B5EF4-FFF2-40B4-BE49-F238E27FC236}">
                <a16:creationId xmlns:a16="http://schemas.microsoft.com/office/drawing/2014/main" id="{D3E443F0-2C19-4334-A867-197E50DADCCB}"/>
              </a:ext>
            </a:extLst>
          </p:cNvPr>
          <p:cNvPicPr>
            <a:picLocks noChangeAspect="1"/>
          </p:cNvPicPr>
          <p:nvPr/>
        </p:nvPicPr>
        <p:blipFill>
          <a:blip r:embed="rId5"/>
          <a:stretch>
            <a:fillRect/>
          </a:stretch>
        </p:blipFill>
        <p:spPr>
          <a:xfrm>
            <a:off x="7458541" y="6497447"/>
            <a:ext cx="222906" cy="222906"/>
          </a:xfrm>
          <a:prstGeom prst="rect">
            <a:avLst/>
          </a:prstGeom>
        </p:spPr>
      </p:pic>
      <p:sp>
        <p:nvSpPr>
          <p:cNvPr id="25" name="CaixaDeTexto 24">
            <a:extLst>
              <a:ext uri="{FF2B5EF4-FFF2-40B4-BE49-F238E27FC236}">
                <a16:creationId xmlns:a16="http://schemas.microsoft.com/office/drawing/2014/main" id="{5B688F0C-BF24-45A6-8969-426E3549A9E8}"/>
              </a:ext>
            </a:extLst>
          </p:cNvPr>
          <p:cNvSpPr txBox="1"/>
          <p:nvPr/>
        </p:nvSpPr>
        <p:spPr>
          <a:xfrm>
            <a:off x="7649363" y="6442821"/>
            <a:ext cx="1313583" cy="338554"/>
          </a:xfrm>
          <a:prstGeom prst="rect">
            <a:avLst/>
          </a:prstGeom>
          <a:noFill/>
        </p:spPr>
        <p:txBody>
          <a:bodyPr wrap="square" rtlCol="0">
            <a:spAutoFit/>
          </a:bodyPr>
          <a:lstStyle/>
          <a:p>
            <a:pPr algn="r"/>
            <a:r>
              <a:rPr lang="pt-BR" sz="1600" b="1" dirty="0">
                <a:latin typeface="Consolas" panose="020B0609020204030204" pitchFamily="49" charset="0"/>
              </a:rPr>
              <a:t>@gaipa_ufc</a:t>
            </a:r>
          </a:p>
        </p:txBody>
      </p:sp>
      <p:sp>
        <p:nvSpPr>
          <p:cNvPr id="26" name="Retângulo 25">
            <a:extLst>
              <a:ext uri="{FF2B5EF4-FFF2-40B4-BE49-F238E27FC236}">
                <a16:creationId xmlns:a16="http://schemas.microsoft.com/office/drawing/2014/main" id="{E73911A9-5081-4AED-B437-1C06F0C0F2B4}"/>
              </a:ext>
            </a:extLst>
          </p:cNvPr>
          <p:cNvSpPr/>
          <p:nvPr/>
        </p:nvSpPr>
        <p:spPr>
          <a:xfrm>
            <a:off x="184803" y="120568"/>
            <a:ext cx="4387197" cy="307777"/>
          </a:xfrm>
          <a:prstGeom prst="rect">
            <a:avLst/>
          </a:prstGeom>
        </p:spPr>
        <p:txBody>
          <a:bodyPr wrap="square">
            <a:spAutoFit/>
          </a:bodyPr>
          <a:lstStyle/>
          <a:p>
            <a:r>
              <a:rPr lang="en-US" sz="1400" i="1" dirty="0"/>
              <a:t>The Journal of the American Medical Association (JAMA)</a:t>
            </a:r>
            <a:endParaRPr lang="pt-BR" sz="1400" i="1" dirty="0"/>
          </a:p>
        </p:txBody>
      </p:sp>
      <p:sp>
        <p:nvSpPr>
          <p:cNvPr id="29" name="CaixaDeTexto 28">
            <a:extLst>
              <a:ext uri="{FF2B5EF4-FFF2-40B4-BE49-F238E27FC236}">
                <a16:creationId xmlns:a16="http://schemas.microsoft.com/office/drawing/2014/main" id="{3865D801-527C-4020-9578-A05322CB90C9}"/>
              </a:ext>
            </a:extLst>
          </p:cNvPr>
          <p:cNvSpPr txBox="1"/>
          <p:nvPr/>
        </p:nvSpPr>
        <p:spPr>
          <a:xfrm>
            <a:off x="5868869" y="4579660"/>
            <a:ext cx="3087755" cy="584775"/>
          </a:xfrm>
          <a:prstGeom prst="rect">
            <a:avLst/>
          </a:prstGeom>
          <a:noFill/>
        </p:spPr>
        <p:txBody>
          <a:bodyPr wrap="square" rtlCol="0">
            <a:spAutoFit/>
          </a:bodyPr>
          <a:lstStyle/>
          <a:p>
            <a:pPr algn="ctr"/>
            <a:r>
              <a:rPr lang="pt-BR" sz="32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32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8.2g</a:t>
            </a:r>
          </a:p>
        </p:txBody>
      </p:sp>
      <p:sp>
        <p:nvSpPr>
          <p:cNvPr id="30" name="CaixaDeTexto 29">
            <a:extLst>
              <a:ext uri="{FF2B5EF4-FFF2-40B4-BE49-F238E27FC236}">
                <a16:creationId xmlns:a16="http://schemas.microsoft.com/office/drawing/2014/main" id="{B80BF462-4556-4192-8DEF-359BA6268328}"/>
              </a:ext>
            </a:extLst>
          </p:cNvPr>
          <p:cNvSpPr txBox="1"/>
          <p:nvPr/>
        </p:nvSpPr>
        <p:spPr>
          <a:xfrm>
            <a:off x="2978775" y="4550256"/>
            <a:ext cx="2965093" cy="584775"/>
          </a:xfrm>
          <a:prstGeom prst="rect">
            <a:avLst/>
          </a:prstGeom>
          <a:noFill/>
        </p:spPr>
        <p:txBody>
          <a:bodyPr wrap="square" rtlCol="0">
            <a:spAutoFit/>
          </a:bodyPr>
          <a:lstStyle/>
          <a:p>
            <a:pPr algn="ctr"/>
            <a:r>
              <a:rPr lang="pt-BR" sz="3200" b="1" i="1" dirty="0">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3200" b="1" dirty="0">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16.8g</a:t>
            </a:r>
          </a:p>
        </p:txBody>
      </p:sp>
      <p:sp>
        <p:nvSpPr>
          <p:cNvPr id="31" name="CaixaDeTexto 30">
            <a:extLst>
              <a:ext uri="{FF2B5EF4-FFF2-40B4-BE49-F238E27FC236}">
                <a16:creationId xmlns:a16="http://schemas.microsoft.com/office/drawing/2014/main" id="{79C97BE4-BF59-4968-8736-D19064D9A112}"/>
              </a:ext>
            </a:extLst>
          </p:cNvPr>
          <p:cNvSpPr txBox="1"/>
          <p:nvPr/>
        </p:nvSpPr>
        <p:spPr>
          <a:xfrm>
            <a:off x="5894153" y="4353028"/>
            <a:ext cx="3055675" cy="369332"/>
          </a:xfrm>
          <a:prstGeom prst="rect">
            <a:avLst/>
          </a:prstGeom>
          <a:noFill/>
        </p:spPr>
        <p:txBody>
          <a:bodyPr wrap="square" rtlCol="0">
            <a:spAutoFit/>
          </a:bodyPr>
          <a:lstStyle/>
          <a:p>
            <a:pPr algn="ctr"/>
            <a:r>
              <a:rPr lang="pt-BR"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18.4g</a:t>
            </a:r>
          </a:p>
        </p:txBody>
      </p:sp>
      <p:sp>
        <p:nvSpPr>
          <p:cNvPr id="32" name="CaixaDeTexto 31">
            <a:extLst>
              <a:ext uri="{FF2B5EF4-FFF2-40B4-BE49-F238E27FC236}">
                <a16:creationId xmlns:a16="http://schemas.microsoft.com/office/drawing/2014/main" id="{A69FF9EF-F3D7-4E8B-840A-3D03A4109D21}"/>
              </a:ext>
            </a:extLst>
          </p:cNvPr>
          <p:cNvSpPr txBox="1"/>
          <p:nvPr/>
        </p:nvSpPr>
        <p:spPr>
          <a:xfrm>
            <a:off x="3013687" y="4278785"/>
            <a:ext cx="2895267" cy="369332"/>
          </a:xfrm>
          <a:prstGeom prst="rect">
            <a:avLst/>
          </a:prstGeom>
          <a:noFill/>
        </p:spPr>
        <p:txBody>
          <a:bodyPr wrap="square" rtlCol="0">
            <a:spAutoFit/>
          </a:bodyPr>
          <a:lstStyle/>
          <a:p>
            <a:pPr algn="ctr"/>
            <a:r>
              <a:rPr lang="pt-BR" i="1" dirty="0">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dirty="0">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19.1g</a:t>
            </a:r>
          </a:p>
        </p:txBody>
      </p:sp>
      <p:sp>
        <p:nvSpPr>
          <p:cNvPr id="10" name="Retângulo 9">
            <a:extLst>
              <a:ext uri="{FF2B5EF4-FFF2-40B4-BE49-F238E27FC236}">
                <a16:creationId xmlns:a16="http://schemas.microsoft.com/office/drawing/2014/main" id="{20765A35-BCE3-40C7-845E-8E6A37A85A8C}"/>
              </a:ext>
            </a:extLst>
          </p:cNvPr>
          <p:cNvSpPr/>
          <p:nvPr/>
        </p:nvSpPr>
        <p:spPr>
          <a:xfrm>
            <a:off x="5894153" y="5150787"/>
            <a:ext cx="3033163" cy="335798"/>
          </a:xfrm>
          <a:prstGeom prst="rect">
            <a:avLst/>
          </a:prstGeom>
        </p:spPr>
        <p:txBody>
          <a:bodyPr wrap="square">
            <a:spAutoFit/>
          </a:bodyPr>
          <a:lstStyle/>
          <a:p>
            <a:pPr algn="ctr">
              <a:lnSpc>
                <a:spcPct val="107000"/>
              </a:lnSpc>
              <a:spcAft>
                <a:spcPts val="0"/>
              </a:spcAft>
            </a:pPr>
            <a:r>
              <a:rPr lang="it-IT" sz="1600" dirty="0">
                <a:latin typeface="Bahnschrift Condensed" panose="020B0502040204020203" pitchFamily="34" charset="0"/>
                <a:ea typeface="Calibri" panose="020F0502020204030204" pitchFamily="34" charset="0"/>
                <a:cs typeface="Times New Roman" panose="02020603050405020304" pitchFamily="18" charset="0"/>
              </a:rPr>
              <a:t>(−9,9g; 95%CI, -12,5 a −7,3)</a:t>
            </a:r>
          </a:p>
        </p:txBody>
      </p:sp>
      <p:sp>
        <p:nvSpPr>
          <p:cNvPr id="27" name="Retângulo 26">
            <a:extLst>
              <a:ext uri="{FF2B5EF4-FFF2-40B4-BE49-F238E27FC236}">
                <a16:creationId xmlns:a16="http://schemas.microsoft.com/office/drawing/2014/main" id="{2252ABCB-00AA-4253-AEAF-F29023571B6A}"/>
              </a:ext>
            </a:extLst>
          </p:cNvPr>
          <p:cNvSpPr/>
          <p:nvPr/>
        </p:nvSpPr>
        <p:spPr>
          <a:xfrm>
            <a:off x="3005613" y="5138269"/>
            <a:ext cx="3033163" cy="335798"/>
          </a:xfrm>
          <a:prstGeom prst="rect">
            <a:avLst/>
          </a:prstGeom>
        </p:spPr>
        <p:txBody>
          <a:bodyPr wrap="square">
            <a:spAutoFit/>
          </a:bodyPr>
          <a:lstStyle/>
          <a:p>
            <a:pPr algn="ctr">
              <a:lnSpc>
                <a:spcPct val="107000"/>
              </a:lnSpc>
              <a:spcAft>
                <a:spcPts val="0"/>
              </a:spcAft>
            </a:pPr>
            <a:r>
              <a:rPr lang="it-IT" sz="1600" dirty="0">
                <a:latin typeface="Bahnschrift Condensed" panose="020B0502040204020203" pitchFamily="34" charset="0"/>
                <a:ea typeface="Calibri" panose="020F0502020204030204" pitchFamily="34" charset="0"/>
                <a:cs typeface="Times New Roman" panose="02020603050405020304" pitchFamily="18" charset="0"/>
              </a:rPr>
              <a:t>(−2,6g; 95%CI, −5,2 a 0)</a:t>
            </a:r>
          </a:p>
        </p:txBody>
      </p:sp>
      <p:pic>
        <p:nvPicPr>
          <p:cNvPr id="20" name="Imagem 19">
            <a:extLst>
              <a:ext uri="{FF2B5EF4-FFF2-40B4-BE49-F238E27FC236}">
                <a16:creationId xmlns:a16="http://schemas.microsoft.com/office/drawing/2014/main" id="{53844DEA-8A94-46E9-AFF1-0501473EC09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290" b="97268" l="3636" r="98182">
                        <a14:foregroundMark x1="9455" y1="75410" x2="9455" y2="75410"/>
                        <a14:foregroundMark x1="14909" y1="62842" x2="14909" y2="62842"/>
                        <a14:foregroundMark x1="36364" y1="91803" x2="36364" y2="91803"/>
                        <a14:foregroundMark x1="49818" y1="93443" x2="49818" y2="93443"/>
                        <a14:foregroundMark x1="67636" y1="95082" x2="67636" y2="95082"/>
                        <a14:foregroundMark x1="89818" y1="93443" x2="89818" y2="93443"/>
                        <a14:foregroundMark x1="98182" y1="73224" x2="98182" y2="73224"/>
                        <a14:foregroundMark x1="96727" y1="52459" x2="96727" y2="52459"/>
                        <a14:foregroundMark x1="86909" y1="71038" x2="86909" y2="71038"/>
                        <a14:foregroundMark x1="83273" y1="77049" x2="83273" y2="77049"/>
                        <a14:foregroundMark x1="96727" y1="88525" x2="96727" y2="88525"/>
                        <a14:foregroundMark x1="81455" y1="97268" x2="81455" y2="97268"/>
                        <a14:foregroundMark x1="42545" y1="92896" x2="42545" y2="92896"/>
                        <a14:foregroundMark x1="29455" y1="89617" x2="29455" y2="89617"/>
                        <a14:foregroundMark x1="14182" y1="90710" x2="14182" y2="90710"/>
                        <a14:foregroundMark x1="9455" y1="84699" x2="9455" y2="84699"/>
                        <a14:foregroundMark x1="3636" y1="70492" x2="3636" y2="70492"/>
                        <a14:foregroundMark x1="5091" y1="49727" x2="5091" y2="49727"/>
                      </a14:backgroundRemoval>
                    </a14:imgEffect>
                  </a14:imgLayer>
                </a14:imgProps>
              </a:ext>
            </a:extLst>
          </a:blip>
          <a:stretch>
            <a:fillRect/>
          </a:stretch>
        </p:blipFill>
        <p:spPr>
          <a:xfrm>
            <a:off x="6033329" y="1998479"/>
            <a:ext cx="2857029" cy="1901224"/>
          </a:xfrm>
          <a:prstGeom prst="rect">
            <a:avLst/>
          </a:prstGeom>
        </p:spPr>
      </p:pic>
      <p:sp>
        <p:nvSpPr>
          <p:cNvPr id="12" name="CaixaDeTexto 11">
            <a:extLst>
              <a:ext uri="{FF2B5EF4-FFF2-40B4-BE49-F238E27FC236}">
                <a16:creationId xmlns:a16="http://schemas.microsoft.com/office/drawing/2014/main" id="{1BF7D6BC-74C9-45CA-9357-4AD87EA16C3E}"/>
              </a:ext>
            </a:extLst>
          </p:cNvPr>
          <p:cNvSpPr txBox="1"/>
          <p:nvPr/>
        </p:nvSpPr>
        <p:spPr>
          <a:xfrm>
            <a:off x="4773221" y="3771177"/>
            <a:ext cx="1179442" cy="461665"/>
          </a:xfrm>
          <a:prstGeom prst="rect">
            <a:avLst/>
          </a:prstGeom>
          <a:noFill/>
        </p:spPr>
        <p:txBody>
          <a:bodyPr wrap="square" rtlCol="0">
            <a:spAutoFit/>
          </a:bodyPr>
          <a:lstStyle/>
          <a:p>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N=252</a:t>
            </a:r>
          </a:p>
        </p:txBody>
      </p:sp>
      <p:pic>
        <p:nvPicPr>
          <p:cNvPr id="23" name="Imagem 22">
            <a:extLst>
              <a:ext uri="{FF2B5EF4-FFF2-40B4-BE49-F238E27FC236}">
                <a16:creationId xmlns:a16="http://schemas.microsoft.com/office/drawing/2014/main" id="{B44CF2A4-DE63-4797-855C-25B96419D333}"/>
              </a:ext>
            </a:extLst>
          </p:cNvPr>
          <p:cNvPicPr>
            <a:picLocks noChangeAspect="1"/>
          </p:cNvPicPr>
          <p:nvPr/>
        </p:nvPicPr>
        <p:blipFill>
          <a:blip r:embed="rId8"/>
          <a:stretch>
            <a:fillRect/>
          </a:stretch>
        </p:blipFill>
        <p:spPr>
          <a:xfrm>
            <a:off x="3175692" y="2112555"/>
            <a:ext cx="2670312" cy="1719242"/>
          </a:xfrm>
          <a:prstGeom prst="rect">
            <a:avLst/>
          </a:prstGeom>
        </p:spPr>
      </p:pic>
      <p:sp>
        <p:nvSpPr>
          <p:cNvPr id="28" name="CaixaDeTexto 27">
            <a:extLst>
              <a:ext uri="{FF2B5EF4-FFF2-40B4-BE49-F238E27FC236}">
                <a16:creationId xmlns:a16="http://schemas.microsoft.com/office/drawing/2014/main" id="{548FB634-DACA-4C33-98FC-87505042B343}"/>
              </a:ext>
            </a:extLst>
          </p:cNvPr>
          <p:cNvSpPr txBox="1"/>
          <p:nvPr/>
        </p:nvSpPr>
        <p:spPr>
          <a:xfrm>
            <a:off x="137805" y="2306218"/>
            <a:ext cx="1227657" cy="369332"/>
          </a:xfrm>
          <a:prstGeom prst="rect">
            <a:avLst/>
          </a:prstGeom>
          <a:solidFill>
            <a:srgbClr val="FFFF00"/>
          </a:solidFill>
          <a:ln>
            <a:solidFill>
              <a:srgbClr val="002060"/>
            </a:solidFill>
          </a:ln>
        </p:spPr>
        <p:txBody>
          <a:bodyPr wrap="square" rtlCol="0">
            <a:spAutoFit/>
          </a:bodyPr>
          <a:lstStyle/>
          <a:p>
            <a:r>
              <a:rPr lang="pt-BR" dirty="0"/>
              <a:t>Exemplo 3.</a:t>
            </a:r>
          </a:p>
        </p:txBody>
      </p:sp>
    </p:spTree>
    <p:extLst>
      <p:ext uri="{BB962C8B-B14F-4D97-AF65-F5344CB8AC3E}">
        <p14:creationId xmlns:p14="http://schemas.microsoft.com/office/powerpoint/2010/main" val="141946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68BFEE4-015E-427E-98EC-396624DB7C47}"/>
              </a:ext>
            </a:extLst>
          </p:cNvPr>
          <p:cNvSpPr/>
          <p:nvPr/>
        </p:nvSpPr>
        <p:spPr>
          <a:xfrm>
            <a:off x="47037" y="28136"/>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5F0822B8-3725-4B3C-B9C4-D01A23ABAEDD}"/>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F3B2F28B-0CFA-4D88-9C44-6C93828CBAD5}"/>
              </a:ext>
            </a:extLst>
          </p:cNvPr>
          <p:cNvSpPr>
            <a:spLocks noGrp="1"/>
          </p:cNvSpPr>
          <p:nvPr>
            <p:ph type="title"/>
          </p:nvPr>
        </p:nvSpPr>
        <p:spPr>
          <a:xfrm>
            <a:off x="389498" y="365126"/>
            <a:ext cx="8515350" cy="1325563"/>
          </a:xfrm>
          <a:solidFill>
            <a:srgbClr val="002060"/>
          </a:solidFill>
        </p:spPr>
        <p:txBody>
          <a:bodyPr/>
          <a:lstStyle/>
          <a:p>
            <a:r>
              <a:rPr lang="pt-BR" dirty="0">
                <a:solidFill>
                  <a:srgbClr val="FFFF00"/>
                </a:solidFill>
              </a:rPr>
              <a:t>APRESENTAÇÃO DOS DADOS: Etapa 2</a:t>
            </a:r>
          </a:p>
        </p:txBody>
      </p:sp>
      <p:sp>
        <p:nvSpPr>
          <p:cNvPr id="3" name="Espaço Reservado para Conteúdo 2">
            <a:extLst>
              <a:ext uri="{FF2B5EF4-FFF2-40B4-BE49-F238E27FC236}">
                <a16:creationId xmlns:a16="http://schemas.microsoft.com/office/drawing/2014/main" id="{DBFE8E8F-69CD-4322-AEE7-594A086F3EBD}"/>
              </a:ext>
            </a:extLst>
          </p:cNvPr>
          <p:cNvSpPr>
            <a:spLocks noGrp="1"/>
          </p:cNvSpPr>
          <p:nvPr>
            <p:ph idx="1"/>
          </p:nvPr>
        </p:nvSpPr>
        <p:spPr/>
        <p:txBody>
          <a:bodyPr/>
          <a:lstStyle/>
          <a:p>
            <a:r>
              <a:rPr lang="pt-BR" dirty="0"/>
              <a:t>Elaboração de um “gráfico” apresentando o tamanho de efeito </a:t>
            </a:r>
            <a:r>
              <a:rPr lang="pt-BR" dirty="0" err="1"/>
              <a:t>intra</a:t>
            </a:r>
            <a:r>
              <a:rPr lang="pt-BR" dirty="0"/>
              <a:t> e intergrupos.</a:t>
            </a:r>
          </a:p>
        </p:txBody>
      </p:sp>
      <p:sp>
        <p:nvSpPr>
          <p:cNvPr id="4" name="Retângulo 3">
            <a:extLst>
              <a:ext uri="{FF2B5EF4-FFF2-40B4-BE49-F238E27FC236}">
                <a16:creationId xmlns:a16="http://schemas.microsoft.com/office/drawing/2014/main" id="{BD343B30-8EF3-42F9-BBE1-2920C875643E}"/>
              </a:ext>
            </a:extLst>
          </p:cNvPr>
          <p:cNvSpPr/>
          <p:nvPr/>
        </p:nvSpPr>
        <p:spPr>
          <a:xfrm>
            <a:off x="14082" y="6322619"/>
            <a:ext cx="9108000" cy="508877"/>
          </a:xfrm>
          <a:prstGeom prst="rect">
            <a:avLst/>
          </a:prstGeom>
          <a:solidFill>
            <a:srgbClr val="00153E"/>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Espaço Reservado para Conteúdo 5">
            <a:extLst>
              <a:ext uri="{FF2B5EF4-FFF2-40B4-BE49-F238E27FC236}">
                <a16:creationId xmlns:a16="http://schemas.microsoft.com/office/drawing/2014/main" id="{419AECC3-99B0-4BC3-97E3-C8FD535B3A6E}"/>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7727" b="90000" l="9892" r="89954">
                        <a14:foregroundMark x1="53014" y1="7727" x2="53014" y2="7727"/>
                        <a14:foregroundMark x1="63060" y1="17727" x2="63060" y2="17727"/>
                        <a14:foregroundMark x1="52859" y1="32727" x2="52859" y2="32727"/>
                        <a14:foregroundMark x1="48841" y1="11818" x2="48841" y2="11818"/>
                        <a14:foregroundMark x1="46677" y1="33636" x2="46677" y2="33636"/>
                        <a14:foregroundMark x1="33539" y1="35000" x2="33539" y2="35000"/>
                      </a14:backgroundRemoval>
                    </a14:imgEffect>
                    <a14:imgEffect>
                      <a14:artisticPhotocopy/>
                    </a14:imgEffect>
                  </a14:imgLayer>
                </a14:imgProps>
              </a:ext>
              <a:ext uri="{28A0092B-C50C-407E-A947-70E740481C1C}">
                <a14:useLocalDpi xmlns:a14="http://schemas.microsoft.com/office/drawing/2010/main" val="0"/>
              </a:ext>
            </a:extLst>
          </a:blip>
          <a:stretch>
            <a:fillRect/>
          </a:stretch>
        </p:blipFill>
        <p:spPr>
          <a:xfrm>
            <a:off x="7501888" y="6389353"/>
            <a:ext cx="1747326" cy="594145"/>
          </a:xfrm>
          <a:prstGeom prst="rect">
            <a:avLst/>
          </a:prstGeom>
        </p:spPr>
      </p:pic>
      <p:pic>
        <p:nvPicPr>
          <p:cNvPr id="6" name="Imagem 5">
            <a:extLst>
              <a:ext uri="{FF2B5EF4-FFF2-40B4-BE49-F238E27FC236}">
                <a16:creationId xmlns:a16="http://schemas.microsoft.com/office/drawing/2014/main" id="{7E5DD94F-4674-426E-A66B-3173A975868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6000"/>
                    </a14:imgEffect>
                  </a14:imgLayer>
                </a14:imgProps>
              </a:ext>
              <a:ext uri="{28A0092B-C50C-407E-A947-70E740481C1C}">
                <a14:useLocalDpi xmlns:a14="http://schemas.microsoft.com/office/drawing/2010/main" val="0"/>
              </a:ext>
            </a:extLst>
          </a:blip>
          <a:stretch>
            <a:fillRect/>
          </a:stretch>
        </p:blipFill>
        <p:spPr>
          <a:xfrm>
            <a:off x="152400" y="6352529"/>
            <a:ext cx="1685748" cy="454202"/>
          </a:xfrm>
          <a:prstGeom prst="rect">
            <a:avLst/>
          </a:prstGeom>
        </p:spPr>
      </p:pic>
      <p:sp>
        <p:nvSpPr>
          <p:cNvPr id="7" name="CaixaDeTexto 6">
            <a:extLst>
              <a:ext uri="{FF2B5EF4-FFF2-40B4-BE49-F238E27FC236}">
                <a16:creationId xmlns:a16="http://schemas.microsoft.com/office/drawing/2014/main" id="{26472F1C-67EA-4C25-BB78-312B34B4BF38}"/>
              </a:ext>
            </a:extLst>
          </p:cNvPr>
          <p:cNvSpPr txBox="1"/>
          <p:nvPr/>
        </p:nvSpPr>
        <p:spPr>
          <a:xfrm>
            <a:off x="3581400" y="6398251"/>
            <a:ext cx="2266950" cy="369332"/>
          </a:xfrm>
          <a:prstGeom prst="rect">
            <a:avLst/>
          </a:prstGeom>
          <a:noFill/>
        </p:spPr>
        <p:txBody>
          <a:bodyPr wrap="square" rtlCol="0">
            <a:spAutoFit/>
          </a:bodyPr>
          <a:lstStyle/>
          <a:p>
            <a:pPr algn="ctr"/>
            <a:r>
              <a:rPr lang="pt-BR" dirty="0">
                <a:solidFill>
                  <a:schemeClr val="bg1"/>
                </a:solidFill>
                <a:latin typeface="Ink Free" panose="03080402000500000000" pitchFamily="66" charset="0"/>
              </a:rPr>
              <a:t>www.gaipa.ufc.br</a:t>
            </a:r>
          </a:p>
        </p:txBody>
      </p:sp>
    </p:spTree>
    <p:extLst>
      <p:ext uri="{BB962C8B-B14F-4D97-AF65-F5344CB8AC3E}">
        <p14:creationId xmlns:p14="http://schemas.microsoft.com/office/powerpoint/2010/main" val="196107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377D1C8-44B9-4C37-9357-45183D2C57DE}"/>
              </a:ext>
            </a:extLst>
          </p:cNvPr>
          <p:cNvSpPr/>
          <p:nvPr/>
        </p:nvSpPr>
        <p:spPr>
          <a:xfrm>
            <a:off x="47037" y="28136"/>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1BECF8B9-90CC-4272-8607-8A2284DB9862}"/>
              </a:ext>
            </a:extLst>
          </p:cNvPr>
          <p:cNvSpPr>
            <a:spLocks noGrp="1"/>
          </p:cNvSpPr>
          <p:nvPr>
            <p:ph idx="1"/>
          </p:nvPr>
        </p:nvSpPr>
        <p:spPr>
          <a:xfrm>
            <a:off x="78332" y="14069"/>
            <a:ext cx="8995328" cy="2025748"/>
          </a:xfrm>
        </p:spPr>
        <p:txBody>
          <a:bodyPr>
            <a:noAutofit/>
          </a:bodyPr>
          <a:lstStyle/>
          <a:p>
            <a:pPr marL="0" indent="0" algn="just">
              <a:lnSpc>
                <a:spcPct val="100000"/>
              </a:lnSpc>
              <a:spcBef>
                <a:spcPts val="0"/>
              </a:spcBef>
              <a:buNone/>
            </a:pPr>
            <a:r>
              <a:rPr lang="pt-BR" sz="1400" b="1" u="sng" dirty="0"/>
              <a:t>TUTORIAL PARA CONSTRUÇÃO DE GRÁFICOS COM TAMANHO DE EFEITO DAS INTERVENÇÕES (DIFERENÇA DAS MÉDIAS)</a:t>
            </a:r>
          </a:p>
          <a:p>
            <a:pPr algn="just">
              <a:lnSpc>
                <a:spcPct val="100000"/>
              </a:lnSpc>
              <a:spcBef>
                <a:spcPts val="0"/>
              </a:spcBef>
            </a:pPr>
            <a:r>
              <a:rPr lang="pt-BR" sz="1400" dirty="0"/>
              <a:t>No PowerPoint selecione o slide o gráfico de interesse e clique em: &gt;Design; &gt;Editar Dados.</a:t>
            </a:r>
          </a:p>
          <a:p>
            <a:pPr algn="just">
              <a:lnSpc>
                <a:spcPct val="100000"/>
              </a:lnSpc>
              <a:spcBef>
                <a:spcPts val="0"/>
              </a:spcBef>
            </a:pPr>
            <a:r>
              <a:rPr lang="pt-BR" sz="1400" dirty="0"/>
              <a:t>Abrirá uma planilha do Excel no próprio slide. </a:t>
            </a:r>
          </a:p>
          <a:p>
            <a:pPr lvl="1" algn="just">
              <a:lnSpc>
                <a:spcPct val="100000"/>
              </a:lnSpc>
              <a:spcBef>
                <a:spcPts val="0"/>
              </a:spcBef>
            </a:pPr>
            <a:r>
              <a:rPr lang="pt-BR" sz="1200" dirty="0"/>
              <a:t>Substitua os valores da coluna de dados pelos valores da diferença das médias intragrupos calculada na “calculadora de intervalo de confiança da PEDro” &lt;</a:t>
            </a:r>
            <a:r>
              <a:rPr lang="pt-BR" sz="1200" dirty="0">
                <a:hlinkClick r:id="rId2"/>
              </a:rPr>
              <a:t>https://www.pedro.org.au/</a:t>
            </a:r>
            <a:r>
              <a:rPr lang="pt-BR" sz="1200" dirty="0" err="1">
                <a:hlinkClick r:id="rId2"/>
              </a:rPr>
              <a:t>portuguese</a:t>
            </a:r>
            <a:r>
              <a:rPr lang="pt-BR" sz="1200" dirty="0">
                <a:hlinkClick r:id="rId2"/>
              </a:rPr>
              <a:t>/downloads/</a:t>
            </a:r>
            <a:r>
              <a:rPr lang="pt-BR" sz="1200" dirty="0" err="1">
                <a:hlinkClick r:id="rId2"/>
              </a:rPr>
              <a:t>confidence-interval-calculator</a:t>
            </a:r>
            <a:r>
              <a:rPr lang="pt-BR" sz="1200" dirty="0">
                <a:hlinkClick r:id="rId2"/>
              </a:rPr>
              <a:t>/</a:t>
            </a:r>
            <a:r>
              <a:rPr lang="pt-BR" sz="1200" dirty="0"/>
              <a:t>&gt;, </a:t>
            </a:r>
          </a:p>
          <a:p>
            <a:pPr lvl="1" algn="just">
              <a:lnSpc>
                <a:spcPct val="100000"/>
              </a:lnSpc>
              <a:spcBef>
                <a:spcPts val="0"/>
              </a:spcBef>
            </a:pPr>
            <a:r>
              <a:rPr lang="pt-BR" sz="1200" dirty="0"/>
              <a:t>Descreve os nomes dos grupos na planilha e o n amostral mantendo a seguinte ordem: 1º) Controle inativo 1 (Grupo sem tratamento), 2º) Controle ativo (Tratamento convencional ou padrão), 3º) Controle inativo 2 (Tratamento placebo), 4º) Controle inativo 3 (Tratamento </a:t>
            </a:r>
            <a:r>
              <a:rPr lang="pt-BR" sz="1200" i="1" dirty="0" err="1"/>
              <a:t>sham</a:t>
            </a:r>
            <a:r>
              <a:rPr lang="pt-BR" sz="1200" dirty="0"/>
              <a:t>), 5º Grupo intervenção.</a:t>
            </a:r>
          </a:p>
          <a:p>
            <a:pPr algn="just">
              <a:lnSpc>
                <a:spcPct val="100000"/>
              </a:lnSpc>
              <a:spcBef>
                <a:spcPts val="0"/>
              </a:spcBef>
            </a:pPr>
            <a:r>
              <a:rPr lang="pt-BR" sz="1400" dirty="0"/>
              <a:t>Crie um slide para cada artigo construindo o gráfico do tamanho de efeito.</a:t>
            </a:r>
          </a:p>
          <a:p>
            <a:pPr algn="just">
              <a:lnSpc>
                <a:spcPct val="100000"/>
              </a:lnSpc>
              <a:spcBef>
                <a:spcPts val="0"/>
              </a:spcBef>
            </a:pPr>
            <a:r>
              <a:rPr lang="pt-BR" sz="1400" dirty="0"/>
              <a:t>Inclua o cálculo da diferença das médias intergrupos.</a:t>
            </a:r>
          </a:p>
        </p:txBody>
      </p:sp>
      <p:pic>
        <p:nvPicPr>
          <p:cNvPr id="5" name="Imagem 4">
            <a:extLst>
              <a:ext uri="{FF2B5EF4-FFF2-40B4-BE49-F238E27FC236}">
                <a16:creationId xmlns:a16="http://schemas.microsoft.com/office/drawing/2014/main" id="{B226C7B4-A3B2-4208-9A77-A69F34F1113B}"/>
              </a:ext>
            </a:extLst>
          </p:cNvPr>
          <p:cNvPicPr>
            <a:picLocks noChangeAspect="1"/>
          </p:cNvPicPr>
          <p:nvPr/>
        </p:nvPicPr>
        <p:blipFill>
          <a:blip r:embed="rId3"/>
          <a:stretch>
            <a:fillRect/>
          </a:stretch>
        </p:blipFill>
        <p:spPr>
          <a:xfrm>
            <a:off x="1603513" y="2085403"/>
            <a:ext cx="6188766" cy="4550773"/>
          </a:xfrm>
          <a:prstGeom prst="rect">
            <a:avLst/>
          </a:prstGeom>
        </p:spPr>
      </p:pic>
    </p:spTree>
    <p:extLst>
      <p:ext uri="{BB962C8B-B14F-4D97-AF65-F5344CB8AC3E}">
        <p14:creationId xmlns:p14="http://schemas.microsoft.com/office/powerpoint/2010/main" val="179935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E6431EC7-9DB1-4C81-B0F3-6D95A3C6BF0C}"/>
              </a:ext>
            </a:extLst>
          </p:cNvPr>
          <p:cNvGraphicFramePr/>
          <p:nvPr/>
        </p:nvGraphicFramePr>
        <p:xfrm>
          <a:off x="457200" y="1630018"/>
          <a:ext cx="8229600" cy="4509938"/>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Conector de Seta Reta 2">
            <a:extLst>
              <a:ext uri="{FF2B5EF4-FFF2-40B4-BE49-F238E27FC236}">
                <a16:creationId xmlns:a16="http://schemas.microsoft.com/office/drawing/2014/main" id="{28FA28EC-855B-4F80-99C7-B49A8FD90A23}"/>
              </a:ext>
            </a:extLst>
          </p:cNvPr>
          <p:cNvCxnSpPr>
            <a:cxnSpLocks/>
          </p:cNvCxnSpPr>
          <p:nvPr/>
        </p:nvCxnSpPr>
        <p:spPr>
          <a:xfrm flipV="1">
            <a:off x="2504049" y="2359367"/>
            <a:ext cx="0" cy="1790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CaixaDeTexto 8">
            <a:extLst>
              <a:ext uri="{FF2B5EF4-FFF2-40B4-BE49-F238E27FC236}">
                <a16:creationId xmlns:a16="http://schemas.microsoft.com/office/drawing/2014/main" id="{5C01F250-E2CC-494B-B1DA-73B550A2F9A5}"/>
              </a:ext>
            </a:extLst>
          </p:cNvPr>
          <p:cNvSpPr txBox="1"/>
          <p:nvPr/>
        </p:nvSpPr>
        <p:spPr>
          <a:xfrm>
            <a:off x="1668193" y="1688271"/>
            <a:ext cx="1913187" cy="646331"/>
          </a:xfrm>
          <a:prstGeom prst="rect">
            <a:avLst/>
          </a:prstGeom>
          <a:noFill/>
        </p:spPr>
        <p:txBody>
          <a:bodyPr wrap="square" rtlCol="0">
            <a:spAutoFit/>
          </a:bodyPr>
          <a:lstStyle/>
          <a:p>
            <a:r>
              <a:rPr lang="pt-BR" dirty="0">
                <a:solidFill>
                  <a:srgbClr val="FF0000"/>
                </a:solidFill>
              </a:rPr>
              <a:t>Diferença das médias intragrupo</a:t>
            </a:r>
          </a:p>
        </p:txBody>
      </p:sp>
      <p:cxnSp>
        <p:nvCxnSpPr>
          <p:cNvPr id="11" name="Conector de Seta Reta 10">
            <a:extLst>
              <a:ext uri="{FF2B5EF4-FFF2-40B4-BE49-F238E27FC236}">
                <a16:creationId xmlns:a16="http://schemas.microsoft.com/office/drawing/2014/main" id="{111E4F39-9C50-4941-BB45-0E4FB74254E7}"/>
              </a:ext>
            </a:extLst>
          </p:cNvPr>
          <p:cNvCxnSpPr/>
          <p:nvPr/>
        </p:nvCxnSpPr>
        <p:spPr>
          <a:xfrm>
            <a:off x="3277772" y="6006905"/>
            <a:ext cx="633046" cy="13305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4A92A31B-7886-42E0-A5AD-423116D41C5C}"/>
              </a:ext>
            </a:extLst>
          </p:cNvPr>
          <p:cNvSpPr txBox="1"/>
          <p:nvPr/>
        </p:nvSpPr>
        <p:spPr>
          <a:xfrm>
            <a:off x="3910817" y="5964605"/>
            <a:ext cx="4192173" cy="369332"/>
          </a:xfrm>
          <a:prstGeom prst="rect">
            <a:avLst/>
          </a:prstGeom>
          <a:noFill/>
        </p:spPr>
        <p:txBody>
          <a:bodyPr wrap="square" rtlCol="0">
            <a:spAutoFit/>
          </a:bodyPr>
          <a:lstStyle/>
          <a:p>
            <a:r>
              <a:rPr lang="pt-BR" dirty="0">
                <a:solidFill>
                  <a:srgbClr val="FF0000"/>
                </a:solidFill>
              </a:rPr>
              <a:t>Grupo de intervenção com o n amostral</a:t>
            </a:r>
          </a:p>
        </p:txBody>
      </p:sp>
      <p:cxnSp>
        <p:nvCxnSpPr>
          <p:cNvPr id="15" name="Conector reto 14">
            <a:extLst>
              <a:ext uri="{FF2B5EF4-FFF2-40B4-BE49-F238E27FC236}">
                <a16:creationId xmlns:a16="http://schemas.microsoft.com/office/drawing/2014/main" id="{C317EDA3-ADE1-47DD-AACD-D4C2F19FD44B}"/>
              </a:ext>
            </a:extLst>
          </p:cNvPr>
          <p:cNvCxnSpPr>
            <a:cxnSpLocks/>
          </p:cNvCxnSpPr>
          <p:nvPr/>
        </p:nvCxnSpPr>
        <p:spPr>
          <a:xfrm>
            <a:off x="6247345" y="3107024"/>
            <a:ext cx="2179203"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18" name="CaixaDeTexto 17">
            <a:extLst>
              <a:ext uri="{FF2B5EF4-FFF2-40B4-BE49-F238E27FC236}">
                <a16:creationId xmlns:a16="http://schemas.microsoft.com/office/drawing/2014/main" id="{E9E3EAE9-C5B8-49DC-8370-817E62F1494C}"/>
              </a:ext>
            </a:extLst>
          </p:cNvPr>
          <p:cNvSpPr txBox="1"/>
          <p:nvPr/>
        </p:nvSpPr>
        <p:spPr>
          <a:xfrm>
            <a:off x="6375068" y="2797683"/>
            <a:ext cx="1951892" cy="369332"/>
          </a:xfrm>
          <a:prstGeom prst="rect">
            <a:avLst/>
          </a:prstGeom>
          <a:noFill/>
        </p:spPr>
        <p:txBody>
          <a:bodyPr wrap="square">
            <a:spAutoFit/>
          </a:bodyPr>
          <a:lstStyle/>
          <a:p>
            <a:pPr algn="ctr"/>
            <a:r>
              <a:rPr lang="pt-BR" sz="1800" dirty="0">
                <a:latin typeface="Candara Light" panose="020E0502030303020204" pitchFamily="34" charset="0"/>
              </a:rPr>
              <a:t>0.3, -0.05 a 0.60</a:t>
            </a:r>
            <a:endParaRPr lang="pt-BR" dirty="0"/>
          </a:p>
        </p:txBody>
      </p:sp>
      <p:sp>
        <p:nvSpPr>
          <p:cNvPr id="20" name="CaixaDeTexto 19">
            <a:extLst>
              <a:ext uri="{FF2B5EF4-FFF2-40B4-BE49-F238E27FC236}">
                <a16:creationId xmlns:a16="http://schemas.microsoft.com/office/drawing/2014/main" id="{AF50CCD6-F265-4EA0-AE3A-67BD7AB25098}"/>
              </a:ext>
            </a:extLst>
          </p:cNvPr>
          <p:cNvSpPr txBox="1"/>
          <p:nvPr/>
        </p:nvSpPr>
        <p:spPr>
          <a:xfrm>
            <a:off x="7208895" y="1567519"/>
            <a:ext cx="1913187" cy="646331"/>
          </a:xfrm>
          <a:prstGeom prst="rect">
            <a:avLst/>
          </a:prstGeom>
          <a:noFill/>
        </p:spPr>
        <p:txBody>
          <a:bodyPr wrap="square" rtlCol="0">
            <a:spAutoFit/>
          </a:bodyPr>
          <a:lstStyle/>
          <a:p>
            <a:r>
              <a:rPr lang="pt-BR" dirty="0">
                <a:solidFill>
                  <a:srgbClr val="FF0000"/>
                </a:solidFill>
              </a:rPr>
              <a:t>Diferença das médias intergrupo</a:t>
            </a:r>
          </a:p>
        </p:txBody>
      </p:sp>
      <p:cxnSp>
        <p:nvCxnSpPr>
          <p:cNvPr id="21" name="Conector de Seta Reta 20">
            <a:extLst>
              <a:ext uri="{FF2B5EF4-FFF2-40B4-BE49-F238E27FC236}">
                <a16:creationId xmlns:a16="http://schemas.microsoft.com/office/drawing/2014/main" id="{B0CF7053-6EAF-4172-99A1-909511C7D144}"/>
              </a:ext>
            </a:extLst>
          </p:cNvPr>
          <p:cNvCxnSpPr>
            <a:cxnSpLocks/>
          </p:cNvCxnSpPr>
          <p:nvPr/>
        </p:nvCxnSpPr>
        <p:spPr>
          <a:xfrm flipV="1">
            <a:off x="8426548" y="2213851"/>
            <a:ext cx="110196" cy="7684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
            <a:extLst>
              <a:ext uri="{FF2B5EF4-FFF2-40B4-BE49-F238E27FC236}">
                <a16:creationId xmlns:a16="http://schemas.microsoft.com/office/drawing/2014/main" id="{7C048D31-7897-4A6C-A807-3FC425884D74}"/>
              </a:ext>
            </a:extLst>
          </p:cNvPr>
          <p:cNvSpPr>
            <a:spLocks noChangeArrowheads="1"/>
          </p:cNvSpPr>
          <p:nvPr/>
        </p:nvSpPr>
        <p:spPr bwMode="auto">
          <a:xfrm>
            <a:off x="35986" y="56246"/>
            <a:ext cx="9100164" cy="163121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1200" b="0" i="0" u="none" strike="noStrike" cap="none" normalizeH="0" baseline="0" dirty="0">
                <a:ln>
                  <a:noFill/>
                </a:ln>
                <a:solidFill>
                  <a:srgbClr val="0071BC"/>
                </a:solidFill>
                <a:effectLst/>
                <a:latin typeface="BlinkMacSystemFont"/>
              </a:rPr>
              <a:t>. </a:t>
            </a:r>
            <a:r>
              <a:rPr kumimoji="0" lang="pt-BR" altLang="pt-BR" sz="1200" b="0" i="0" u="none" strike="noStrike" cap="none" normalizeH="0" baseline="0" dirty="0">
                <a:ln>
                  <a:noFill/>
                </a:ln>
                <a:solidFill>
                  <a:srgbClr val="212121"/>
                </a:solidFill>
                <a:effectLst/>
                <a:latin typeface="BlinkMacSystemFont"/>
              </a:rPr>
              <a:t>2006 </a:t>
            </a:r>
            <a:r>
              <a:rPr kumimoji="0" lang="pt-BR" altLang="pt-BR" sz="1200" b="0" i="0" u="none" strike="noStrike" cap="none" normalizeH="0" baseline="0" dirty="0" err="1">
                <a:ln>
                  <a:noFill/>
                </a:ln>
                <a:solidFill>
                  <a:srgbClr val="212121"/>
                </a:solidFill>
                <a:effectLst/>
                <a:latin typeface="BlinkMacSystemFont"/>
              </a:rPr>
              <a:t>Jul</a:t>
            </a:r>
            <a:r>
              <a:rPr kumimoji="0" lang="pt-BR" altLang="pt-BR" sz="1200" b="0" i="0" u="none" strike="noStrike" cap="none" normalizeH="0" baseline="0" dirty="0">
                <a:ln>
                  <a:noFill/>
                </a:ln>
                <a:solidFill>
                  <a:srgbClr val="212121"/>
                </a:solidFill>
                <a:effectLst/>
                <a:latin typeface="BlinkMacSystemFont"/>
              </a:rPr>
              <a:t> 4;145(1):12-20.</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dirty="0">
                <a:ln>
                  <a:noFill/>
                </a:ln>
                <a:solidFill>
                  <a:schemeClr val="tx1"/>
                </a:solidFill>
                <a:effectLst/>
                <a:latin typeface="Arial" panose="020B0604020202020204" pitchFamily="34" charset="0"/>
              </a:rPr>
              <a:t> </a:t>
            </a:r>
            <a:r>
              <a:rPr kumimoji="0" lang="pt-BR" altLang="pt-BR" sz="1800" b="0" i="0" u="none" strike="noStrike" cap="none" normalizeH="0" baseline="0" dirty="0" err="1">
                <a:ln>
                  <a:noFill/>
                </a:ln>
                <a:solidFill>
                  <a:srgbClr val="5B616B"/>
                </a:solidFill>
                <a:effectLst/>
                <a:latin typeface="Arial" panose="020B0604020202020204" pitchFamily="34" charset="0"/>
              </a:rPr>
              <a:t>doi</a:t>
            </a:r>
            <a:r>
              <a:rPr kumimoji="0" lang="pt-BR" altLang="pt-BR" sz="1800" b="0" i="0" u="none" strike="noStrike" cap="none" normalizeH="0" baseline="0" dirty="0">
                <a:ln>
                  <a:noFill/>
                </a:ln>
                <a:solidFill>
                  <a:srgbClr val="5B616B"/>
                </a:solidFill>
                <a:effectLst/>
                <a:latin typeface="Arial" panose="020B0604020202020204" pitchFamily="34" charset="0"/>
              </a:rPr>
              <a:t>: 10.7326/0003-4819-145-1-200607040-00005.</a:t>
            </a:r>
            <a:endParaRPr kumimoji="0" lang="pt-BR" altLang="pt-BR" sz="1600" b="1" i="0" u="none" strike="noStrike" cap="none" normalizeH="0" baseline="0" dirty="0">
              <a:ln>
                <a:noFill/>
              </a:ln>
              <a:solidFill>
                <a:srgbClr val="212121"/>
              </a:solidFill>
              <a:effectLst/>
              <a:latin typeface="Merriweathe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rgbClr val="212121"/>
                </a:solidFill>
                <a:effectLst/>
                <a:latin typeface="Merriweather"/>
              </a:rPr>
              <a:t>Acupuncture and </a:t>
            </a:r>
            <a:r>
              <a:rPr kumimoji="0" lang="pt-BR" altLang="pt-BR" sz="1600" b="1" i="0" u="none" strike="noStrike" cap="none" normalizeH="0" baseline="0" dirty="0" err="1">
                <a:ln>
                  <a:noFill/>
                </a:ln>
                <a:solidFill>
                  <a:srgbClr val="212121"/>
                </a:solidFill>
                <a:effectLst/>
                <a:latin typeface="Merriweather"/>
              </a:rPr>
              <a:t>knee</a:t>
            </a:r>
            <a:r>
              <a:rPr kumimoji="0" lang="pt-BR" altLang="pt-BR" sz="1600" b="1" i="0" u="none" strike="noStrike" cap="none" normalizeH="0" baseline="0" dirty="0">
                <a:ln>
                  <a:noFill/>
                </a:ln>
                <a:solidFill>
                  <a:srgbClr val="212121"/>
                </a:solidFill>
                <a:effectLst/>
                <a:latin typeface="Merriweather"/>
              </a:rPr>
              <a:t> </a:t>
            </a:r>
            <a:r>
              <a:rPr kumimoji="0" lang="pt-BR" altLang="pt-BR" sz="1600" b="1" i="0" u="none" strike="noStrike" cap="none" normalizeH="0" baseline="0" dirty="0" err="1">
                <a:ln>
                  <a:noFill/>
                </a:ln>
                <a:solidFill>
                  <a:srgbClr val="212121"/>
                </a:solidFill>
                <a:effectLst/>
                <a:latin typeface="Merriweather"/>
              </a:rPr>
              <a:t>osteoarthritis</a:t>
            </a:r>
            <a:r>
              <a:rPr kumimoji="0" lang="pt-BR" altLang="pt-BR" sz="1600" b="1" i="0" u="none" strike="noStrike" cap="none" normalizeH="0" baseline="0" dirty="0">
                <a:ln>
                  <a:noFill/>
                </a:ln>
                <a:solidFill>
                  <a:srgbClr val="212121"/>
                </a:solidFill>
                <a:effectLst/>
                <a:latin typeface="Merriweather"/>
              </a:rPr>
              <a:t>: a </a:t>
            </a:r>
            <a:r>
              <a:rPr kumimoji="0" lang="pt-BR" altLang="pt-BR" sz="1600" b="1" i="0" u="none" strike="noStrike" cap="none" normalizeH="0" baseline="0" dirty="0" err="1">
                <a:ln>
                  <a:noFill/>
                </a:ln>
                <a:solidFill>
                  <a:srgbClr val="212121"/>
                </a:solidFill>
                <a:effectLst/>
                <a:latin typeface="Merriweather"/>
              </a:rPr>
              <a:t>three-armed</a:t>
            </a:r>
            <a:r>
              <a:rPr kumimoji="0" lang="pt-BR" altLang="pt-BR" sz="1600" b="1" i="0" u="none" strike="noStrike" cap="none" normalizeH="0" baseline="0" dirty="0">
                <a:ln>
                  <a:noFill/>
                </a:ln>
                <a:solidFill>
                  <a:srgbClr val="212121"/>
                </a:solidFill>
                <a:effectLst/>
                <a:latin typeface="Merriweather"/>
              </a:rPr>
              <a:t> </a:t>
            </a:r>
            <a:r>
              <a:rPr kumimoji="0" lang="pt-BR" altLang="pt-BR" sz="1600" b="1" i="0" u="none" strike="noStrike" cap="none" normalizeH="0" baseline="0" dirty="0" err="1">
                <a:ln>
                  <a:noFill/>
                </a:ln>
                <a:solidFill>
                  <a:srgbClr val="212121"/>
                </a:solidFill>
                <a:effectLst/>
                <a:latin typeface="Merriweather"/>
              </a:rPr>
              <a:t>randomized</a:t>
            </a:r>
            <a:r>
              <a:rPr kumimoji="0" lang="pt-BR" altLang="pt-BR" sz="1600" b="1" i="0" u="none" strike="noStrike" cap="none" normalizeH="0" baseline="0" dirty="0">
                <a:ln>
                  <a:noFill/>
                </a:ln>
                <a:solidFill>
                  <a:srgbClr val="212121"/>
                </a:solidFill>
                <a:effectLst/>
                <a:latin typeface="Merriweather"/>
              </a:rPr>
              <a:t> </a:t>
            </a:r>
            <a:r>
              <a:rPr kumimoji="0" lang="pt-BR" altLang="pt-BR" sz="1600" b="1" i="0" u="none" strike="noStrike" cap="none" normalizeH="0" baseline="0" dirty="0" err="1">
                <a:ln>
                  <a:noFill/>
                </a:ln>
                <a:solidFill>
                  <a:srgbClr val="212121"/>
                </a:solidFill>
                <a:effectLst/>
                <a:latin typeface="Merriweather"/>
              </a:rPr>
              <a:t>trial</a:t>
            </a:r>
            <a:endParaRPr kumimoji="0" lang="pt-BR" altLang="pt-BR" sz="1600" b="1" i="0" u="none" strike="noStrike" cap="none" normalizeH="0" baseline="0" dirty="0">
              <a:ln>
                <a:noFill/>
              </a:ln>
              <a:solidFill>
                <a:srgbClr val="212121"/>
              </a:solidFill>
              <a:effectLst/>
              <a:latin typeface="Merriweathe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0071BC"/>
                </a:solidFill>
                <a:effectLst/>
                <a:latin typeface="BlinkMacSystemFont"/>
                <a:hlinkClick r:id="rId3"/>
              </a:rPr>
              <a:t>Hanns-Peter </a:t>
            </a:r>
            <a:r>
              <a:rPr kumimoji="0" lang="pt-BR" altLang="pt-BR" sz="1200" b="0" i="0" u="none" strike="noStrike" cap="none" normalizeH="0" baseline="0" dirty="0" err="1">
                <a:ln>
                  <a:noFill/>
                </a:ln>
                <a:solidFill>
                  <a:srgbClr val="0071BC"/>
                </a:solidFill>
                <a:effectLst/>
                <a:latin typeface="BlinkMacSystemFont"/>
                <a:hlinkClick r:id="rId3"/>
              </a:rPr>
              <a:t>Scharf</a:t>
            </a:r>
            <a:r>
              <a:rPr kumimoji="0" lang="pt-BR" altLang="pt-BR" sz="900" b="0" i="0" u="none" strike="noStrike" cap="none" normalizeH="0" baseline="30000" dirty="0">
                <a:ln>
                  <a:noFill/>
                </a:ln>
                <a:solidFill>
                  <a:srgbClr val="5B616B"/>
                </a:solidFill>
                <a:effectLst/>
                <a:latin typeface="BlinkMacSystemFont"/>
              </a:rPr>
              <a:t> </a:t>
            </a:r>
            <a:r>
              <a:rPr kumimoji="0" lang="pt-BR" altLang="pt-BR" sz="900" b="0" i="0" u="none" strike="noStrike" cap="none" normalizeH="0" baseline="30000" dirty="0">
                <a:ln>
                  <a:noFill/>
                </a:ln>
                <a:solidFill>
                  <a:srgbClr val="323A45"/>
                </a:solidFill>
                <a:effectLst/>
                <a:latin typeface="BlinkMacSystemFont"/>
                <a:hlinkClick r:id="rId4"/>
              </a:rPr>
              <a:t>1</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5"/>
              </a:rPr>
              <a:t>Ulrich </a:t>
            </a:r>
            <a:r>
              <a:rPr kumimoji="0" lang="pt-BR" altLang="pt-BR" sz="1200" b="0" i="0" u="none" strike="noStrike" cap="none" normalizeH="0" baseline="0" dirty="0" err="1">
                <a:ln>
                  <a:noFill/>
                </a:ln>
                <a:solidFill>
                  <a:srgbClr val="0071BC"/>
                </a:solidFill>
                <a:effectLst/>
                <a:latin typeface="BlinkMacSystemFont"/>
                <a:hlinkClick r:id="rId5"/>
              </a:rPr>
              <a:t>Mansmann</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6"/>
              </a:rPr>
              <a:t>Konrad </a:t>
            </a:r>
            <a:r>
              <a:rPr kumimoji="0" lang="pt-BR" altLang="pt-BR" sz="1200" b="0" i="0" u="none" strike="noStrike" cap="none" normalizeH="0" baseline="0" dirty="0" err="1">
                <a:ln>
                  <a:noFill/>
                </a:ln>
                <a:solidFill>
                  <a:srgbClr val="0071BC"/>
                </a:solidFill>
                <a:effectLst/>
                <a:latin typeface="BlinkMacSystemFont"/>
                <a:hlinkClick r:id="rId6"/>
              </a:rPr>
              <a:t>Streitberger</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err="1">
                <a:ln>
                  <a:noFill/>
                </a:ln>
                <a:solidFill>
                  <a:srgbClr val="0071BC"/>
                </a:solidFill>
                <a:effectLst/>
                <a:latin typeface="BlinkMacSystemFont"/>
                <a:hlinkClick r:id="rId7"/>
              </a:rPr>
              <a:t>Steffen</a:t>
            </a:r>
            <a:r>
              <a:rPr kumimoji="0" lang="pt-BR" altLang="pt-BR" sz="1200" b="0" i="0" u="none" strike="noStrike" cap="none" normalizeH="0" baseline="0" dirty="0">
                <a:ln>
                  <a:noFill/>
                </a:ln>
                <a:solidFill>
                  <a:srgbClr val="0071BC"/>
                </a:solidFill>
                <a:effectLst/>
                <a:latin typeface="BlinkMacSystemFont"/>
                <a:hlinkClick r:id="rId7"/>
              </a:rPr>
              <a:t> </a:t>
            </a:r>
            <a:r>
              <a:rPr kumimoji="0" lang="pt-BR" altLang="pt-BR" sz="1200" b="0" i="0" u="none" strike="noStrike" cap="none" normalizeH="0" baseline="0" dirty="0" err="1">
                <a:ln>
                  <a:noFill/>
                </a:ln>
                <a:solidFill>
                  <a:srgbClr val="0071BC"/>
                </a:solidFill>
                <a:effectLst/>
                <a:latin typeface="BlinkMacSystemFont"/>
                <a:hlinkClick r:id="rId7"/>
              </a:rPr>
              <a:t>Witte</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8"/>
              </a:rPr>
              <a:t>Jürgen </a:t>
            </a:r>
            <a:r>
              <a:rPr kumimoji="0" lang="pt-BR" altLang="pt-BR" sz="1200" b="0" i="0" u="none" strike="noStrike" cap="none" normalizeH="0" baseline="0" dirty="0" err="1">
                <a:ln>
                  <a:noFill/>
                </a:ln>
                <a:solidFill>
                  <a:srgbClr val="0071BC"/>
                </a:solidFill>
                <a:effectLst/>
                <a:latin typeface="BlinkMacSystemFont"/>
                <a:hlinkClick r:id="rId8"/>
              </a:rPr>
              <a:t>Krämer</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9"/>
              </a:rPr>
              <a:t>Christoph Maier</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10"/>
              </a:rPr>
              <a:t>Hans-Joachim </a:t>
            </a:r>
            <a:r>
              <a:rPr kumimoji="0" lang="pt-BR" altLang="pt-BR" sz="1200" b="0" i="0" u="none" strike="noStrike" cap="none" normalizeH="0" baseline="0" dirty="0" err="1">
                <a:ln>
                  <a:noFill/>
                </a:ln>
                <a:solidFill>
                  <a:srgbClr val="0071BC"/>
                </a:solidFill>
                <a:effectLst/>
                <a:latin typeface="BlinkMacSystemFont"/>
                <a:hlinkClick r:id="rId10"/>
              </a:rPr>
              <a:t>Trampisch</a:t>
            </a:r>
            <a:r>
              <a:rPr kumimoji="0" lang="pt-BR" altLang="pt-BR" sz="1200" b="0" i="0" u="none" strike="noStrike" cap="none" normalizeH="0" baseline="0" dirty="0">
                <a:ln>
                  <a:noFill/>
                </a:ln>
                <a:solidFill>
                  <a:srgbClr val="5B616B"/>
                </a:solidFill>
                <a:effectLst/>
                <a:latin typeface="BlinkMacSystemFont"/>
              </a:rPr>
              <a:t>, </a:t>
            </a:r>
            <a:r>
              <a:rPr kumimoji="0" lang="pt-BR" altLang="pt-BR" sz="1200" b="0" i="0" u="none" strike="noStrike" cap="none" normalizeH="0" baseline="0" dirty="0">
                <a:ln>
                  <a:noFill/>
                </a:ln>
                <a:solidFill>
                  <a:srgbClr val="0071BC"/>
                </a:solidFill>
                <a:effectLst/>
                <a:latin typeface="BlinkMacSystemFont"/>
                <a:hlinkClick r:id="rId11"/>
              </a:rPr>
              <a:t>Norbert Victor</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err="1">
                <a:ln>
                  <a:noFill/>
                </a:ln>
                <a:solidFill>
                  <a:srgbClr val="212121"/>
                </a:solidFill>
                <a:effectLst/>
                <a:latin typeface="BlinkMacSystemFont"/>
              </a:rPr>
              <a:t>Affiliations</a:t>
            </a:r>
            <a:r>
              <a:rPr kumimoji="0" lang="pt-BR" altLang="pt-BR" sz="1200" b="0" i="0" u="none" strike="noStrike" cap="none" normalizeH="0" baseline="0" dirty="0">
                <a:ln>
                  <a:noFill/>
                </a:ln>
                <a:solidFill>
                  <a:srgbClr val="212121"/>
                </a:solidFill>
                <a:effectLst/>
                <a:latin typeface="BlinkMacSystemFont"/>
              </a:rPr>
              <a:t> </a:t>
            </a:r>
            <a:endParaRPr kumimoji="0" lang="pt-BR" altLang="pt-BR"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1200" b="0" i="0" u="none" strike="noStrike" cap="none" normalizeH="0" baseline="0" dirty="0">
                <a:ln>
                  <a:noFill/>
                </a:ln>
                <a:solidFill>
                  <a:srgbClr val="212121"/>
                </a:solidFill>
                <a:effectLst/>
                <a:latin typeface="BlinkMacSystemFont"/>
              </a:rPr>
              <a:t>PMID: 16818924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t-BR" altLang="pt-BR" sz="1200" b="0" i="0" u="none" strike="noStrike" cap="none" normalizeH="0" baseline="0" dirty="0">
                <a:ln>
                  <a:noFill/>
                </a:ln>
                <a:solidFill>
                  <a:srgbClr val="212121"/>
                </a:solidFill>
                <a:effectLst/>
                <a:latin typeface="BlinkMacSystemFont"/>
              </a:rPr>
              <a:t>DOI: </a:t>
            </a:r>
            <a:r>
              <a:rPr kumimoji="0" lang="pt-BR" altLang="pt-BR" sz="1200" b="0" i="0" u="none" strike="noStrike" cap="none" normalizeH="0" baseline="0" dirty="0">
                <a:ln>
                  <a:noFill/>
                </a:ln>
                <a:solidFill>
                  <a:srgbClr val="0071BC"/>
                </a:solidFill>
                <a:effectLst/>
                <a:latin typeface="BlinkMacSystemFont"/>
                <a:hlinkClick r:id="rId12"/>
              </a:rPr>
              <a:t>10.7326/0003-4819-145-1-200607040-00005</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cxnSp>
        <p:nvCxnSpPr>
          <p:cNvPr id="26" name="Conector de Seta Reta 25">
            <a:extLst>
              <a:ext uri="{FF2B5EF4-FFF2-40B4-BE49-F238E27FC236}">
                <a16:creationId xmlns:a16="http://schemas.microsoft.com/office/drawing/2014/main" id="{1987DE76-3E27-48F6-BEB7-4D2457BCD815}"/>
              </a:ext>
            </a:extLst>
          </p:cNvPr>
          <p:cNvCxnSpPr>
            <a:cxnSpLocks/>
          </p:cNvCxnSpPr>
          <p:nvPr/>
        </p:nvCxnSpPr>
        <p:spPr>
          <a:xfrm flipH="1" flipV="1">
            <a:off x="457200" y="2389876"/>
            <a:ext cx="150056" cy="19082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02720783-2F7E-4AC7-A5FA-C8798565E999}"/>
              </a:ext>
            </a:extLst>
          </p:cNvPr>
          <p:cNvSpPr txBox="1"/>
          <p:nvPr/>
        </p:nvSpPr>
        <p:spPr>
          <a:xfrm>
            <a:off x="14082" y="1743544"/>
            <a:ext cx="1108624" cy="646331"/>
          </a:xfrm>
          <a:prstGeom prst="rect">
            <a:avLst/>
          </a:prstGeom>
          <a:noFill/>
        </p:spPr>
        <p:txBody>
          <a:bodyPr wrap="square" rtlCol="0">
            <a:spAutoFit/>
          </a:bodyPr>
          <a:lstStyle/>
          <a:p>
            <a:r>
              <a:rPr lang="pt-BR" dirty="0">
                <a:solidFill>
                  <a:srgbClr val="FF0000"/>
                </a:solidFill>
              </a:rPr>
              <a:t>Desfecho principal</a:t>
            </a:r>
          </a:p>
        </p:txBody>
      </p:sp>
      <p:cxnSp>
        <p:nvCxnSpPr>
          <p:cNvPr id="31" name="Conector de Seta Reta 30">
            <a:extLst>
              <a:ext uri="{FF2B5EF4-FFF2-40B4-BE49-F238E27FC236}">
                <a16:creationId xmlns:a16="http://schemas.microsoft.com/office/drawing/2014/main" id="{F9CCA367-56DC-4D45-ACBE-A21A639BF69B}"/>
              </a:ext>
            </a:extLst>
          </p:cNvPr>
          <p:cNvCxnSpPr>
            <a:cxnSpLocks/>
          </p:cNvCxnSpPr>
          <p:nvPr/>
        </p:nvCxnSpPr>
        <p:spPr>
          <a:xfrm flipV="1">
            <a:off x="5626023" y="406308"/>
            <a:ext cx="983235" cy="551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CaixaDeTexto 32">
            <a:extLst>
              <a:ext uri="{FF2B5EF4-FFF2-40B4-BE49-F238E27FC236}">
                <a16:creationId xmlns:a16="http://schemas.microsoft.com/office/drawing/2014/main" id="{F3F62933-B047-4AD3-B859-0A3074D8DC51}"/>
              </a:ext>
            </a:extLst>
          </p:cNvPr>
          <p:cNvSpPr txBox="1"/>
          <p:nvPr/>
        </p:nvSpPr>
        <p:spPr>
          <a:xfrm>
            <a:off x="6609258" y="83143"/>
            <a:ext cx="2512824" cy="646331"/>
          </a:xfrm>
          <a:prstGeom prst="rect">
            <a:avLst/>
          </a:prstGeom>
          <a:noFill/>
        </p:spPr>
        <p:txBody>
          <a:bodyPr wrap="square" rtlCol="0">
            <a:spAutoFit/>
          </a:bodyPr>
          <a:lstStyle/>
          <a:p>
            <a:r>
              <a:rPr lang="pt-BR" dirty="0">
                <a:solidFill>
                  <a:srgbClr val="FF0000"/>
                </a:solidFill>
              </a:rPr>
              <a:t>Dados de identificação do artigo</a:t>
            </a:r>
          </a:p>
        </p:txBody>
      </p:sp>
    </p:spTree>
    <p:extLst>
      <p:ext uri="{BB962C8B-B14F-4D97-AF65-F5344CB8AC3E}">
        <p14:creationId xmlns:p14="http://schemas.microsoft.com/office/powerpoint/2010/main" val="1162580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a:extLst>
              <a:ext uri="{FF2B5EF4-FFF2-40B4-BE49-F238E27FC236}">
                <a16:creationId xmlns:a16="http://schemas.microsoft.com/office/drawing/2014/main" id="{0418896B-5B18-427C-BB30-A56DB22322CE}"/>
              </a:ext>
            </a:extLst>
          </p:cNvPr>
          <p:cNvPicPr>
            <a:picLocks noChangeAspect="1"/>
          </p:cNvPicPr>
          <p:nvPr/>
        </p:nvPicPr>
        <p:blipFill>
          <a:blip r:embed="rId2"/>
          <a:stretch>
            <a:fillRect/>
          </a:stretch>
        </p:blipFill>
        <p:spPr>
          <a:xfrm>
            <a:off x="1753088" y="890206"/>
            <a:ext cx="4829625" cy="718735"/>
          </a:xfrm>
          <a:prstGeom prst="rect">
            <a:avLst/>
          </a:prstGeom>
        </p:spPr>
      </p:pic>
      <p:graphicFrame>
        <p:nvGraphicFramePr>
          <p:cNvPr id="6" name="Gráfico 5">
            <a:extLst>
              <a:ext uri="{FF2B5EF4-FFF2-40B4-BE49-F238E27FC236}">
                <a16:creationId xmlns:a16="http://schemas.microsoft.com/office/drawing/2014/main" id="{3C7644C5-F34A-420A-AC41-3355DCC98FF8}"/>
              </a:ext>
            </a:extLst>
          </p:cNvPr>
          <p:cNvGraphicFramePr/>
          <p:nvPr>
            <p:extLst>
              <p:ext uri="{D42A27DB-BD31-4B8C-83A1-F6EECF244321}">
                <p14:modId xmlns:p14="http://schemas.microsoft.com/office/powerpoint/2010/main" val="1522007929"/>
              </p:ext>
            </p:extLst>
          </p:nvPr>
        </p:nvGraphicFramePr>
        <p:xfrm>
          <a:off x="1616905" y="1622737"/>
          <a:ext cx="5580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tângulo 6">
            <a:extLst>
              <a:ext uri="{FF2B5EF4-FFF2-40B4-BE49-F238E27FC236}">
                <a16:creationId xmlns:a16="http://schemas.microsoft.com/office/drawing/2014/main" id="{73F226BF-93B8-498D-9B36-5F790DC0D523}"/>
              </a:ext>
            </a:extLst>
          </p:cNvPr>
          <p:cNvSpPr/>
          <p:nvPr/>
        </p:nvSpPr>
        <p:spPr>
          <a:xfrm>
            <a:off x="1752892" y="1638025"/>
            <a:ext cx="5655526" cy="406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5DA80ED6-51F0-42CA-87A6-24D88879AC17}"/>
              </a:ext>
            </a:extLst>
          </p:cNvPr>
          <p:cNvPicPr>
            <a:picLocks noChangeAspect="1"/>
          </p:cNvPicPr>
          <p:nvPr/>
        </p:nvPicPr>
        <p:blipFill>
          <a:blip r:embed="rId4"/>
          <a:stretch>
            <a:fillRect/>
          </a:stretch>
        </p:blipFill>
        <p:spPr>
          <a:xfrm>
            <a:off x="5819105" y="5746892"/>
            <a:ext cx="222906" cy="222906"/>
          </a:xfrm>
          <a:prstGeom prst="rect">
            <a:avLst/>
          </a:prstGeom>
        </p:spPr>
      </p:pic>
      <p:sp>
        <p:nvSpPr>
          <p:cNvPr id="9" name="CaixaDeTexto 8">
            <a:extLst>
              <a:ext uri="{FF2B5EF4-FFF2-40B4-BE49-F238E27FC236}">
                <a16:creationId xmlns:a16="http://schemas.microsoft.com/office/drawing/2014/main" id="{0364ADBE-18DC-4F5F-9F63-3FA2CDB11D92}"/>
              </a:ext>
            </a:extLst>
          </p:cNvPr>
          <p:cNvSpPr txBox="1"/>
          <p:nvPr/>
        </p:nvSpPr>
        <p:spPr>
          <a:xfrm>
            <a:off x="5900743" y="5677778"/>
            <a:ext cx="1313583" cy="338554"/>
          </a:xfrm>
          <a:prstGeom prst="rect">
            <a:avLst/>
          </a:prstGeom>
          <a:noFill/>
        </p:spPr>
        <p:txBody>
          <a:bodyPr wrap="square" rtlCol="0">
            <a:spAutoFit/>
          </a:bodyPr>
          <a:lstStyle/>
          <a:p>
            <a:pPr algn="r"/>
            <a:r>
              <a:rPr lang="pt-BR" sz="1600" dirty="0">
                <a:latin typeface="Candara Light" panose="020E0502030303020204" pitchFamily="34" charset="0"/>
              </a:rPr>
              <a:t>@gaipa_ufc</a:t>
            </a:r>
          </a:p>
        </p:txBody>
      </p:sp>
      <p:sp>
        <p:nvSpPr>
          <p:cNvPr id="10" name="CaixaDeTexto 9">
            <a:extLst>
              <a:ext uri="{FF2B5EF4-FFF2-40B4-BE49-F238E27FC236}">
                <a16:creationId xmlns:a16="http://schemas.microsoft.com/office/drawing/2014/main" id="{43732CC0-543E-4F67-91ED-BA0FD81F1CA5}"/>
              </a:ext>
            </a:extLst>
          </p:cNvPr>
          <p:cNvSpPr txBox="1"/>
          <p:nvPr/>
        </p:nvSpPr>
        <p:spPr>
          <a:xfrm>
            <a:off x="1682748" y="5674729"/>
            <a:ext cx="2030896" cy="338554"/>
          </a:xfrm>
          <a:prstGeom prst="rect">
            <a:avLst/>
          </a:prstGeom>
          <a:noFill/>
        </p:spPr>
        <p:txBody>
          <a:bodyPr wrap="square" rtlCol="0">
            <a:spAutoFit/>
          </a:bodyPr>
          <a:lstStyle/>
          <a:p>
            <a:r>
              <a:rPr lang="pt-BR" sz="1600" dirty="0">
                <a:latin typeface="Candara Light" panose="020E0502030303020204" pitchFamily="34" charset="0"/>
                <a:ea typeface="Gadugi" panose="020B0502040204020203" pitchFamily="34" charset="0"/>
              </a:rPr>
              <a:t>www.gaipa.ufc.br</a:t>
            </a:r>
          </a:p>
        </p:txBody>
      </p:sp>
      <p:sp>
        <p:nvSpPr>
          <p:cNvPr id="11" name="Retângulo 10">
            <a:extLst>
              <a:ext uri="{FF2B5EF4-FFF2-40B4-BE49-F238E27FC236}">
                <a16:creationId xmlns:a16="http://schemas.microsoft.com/office/drawing/2014/main" id="{472B9CAC-DAF8-4FFF-9CA6-3725AB83A0AD}"/>
              </a:ext>
            </a:extLst>
          </p:cNvPr>
          <p:cNvSpPr/>
          <p:nvPr/>
        </p:nvSpPr>
        <p:spPr>
          <a:xfrm>
            <a:off x="1550879" y="844716"/>
            <a:ext cx="6049485" cy="51685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2A00EDFA-4E7C-4E27-A5A8-1A51C055538A}"/>
              </a:ext>
            </a:extLst>
          </p:cNvPr>
          <p:cNvSpPr txBox="1"/>
          <p:nvPr/>
        </p:nvSpPr>
        <p:spPr>
          <a:xfrm>
            <a:off x="4130333" y="3668153"/>
            <a:ext cx="1220950" cy="584775"/>
          </a:xfrm>
          <a:prstGeom prst="rect">
            <a:avLst/>
          </a:prstGeom>
          <a:noFill/>
        </p:spPr>
        <p:txBody>
          <a:bodyPr wrap="square" rtlCol="0">
            <a:spAutoFit/>
          </a:bodyPr>
          <a:lstStyle/>
          <a:p>
            <a:pPr algn="ctr"/>
            <a:r>
              <a:rPr lang="pt-BR" sz="1600" dirty="0">
                <a:latin typeface="Candara Light" panose="020E0502030303020204" pitchFamily="34" charset="0"/>
              </a:rPr>
              <a:t>Fatores de confusão</a:t>
            </a:r>
          </a:p>
        </p:txBody>
      </p:sp>
      <p:sp>
        <p:nvSpPr>
          <p:cNvPr id="13" name="Chave Direita 12">
            <a:extLst>
              <a:ext uri="{FF2B5EF4-FFF2-40B4-BE49-F238E27FC236}">
                <a16:creationId xmlns:a16="http://schemas.microsoft.com/office/drawing/2014/main" id="{0C671367-FCCC-4C3B-B315-6E39F0E0CDFF}"/>
              </a:ext>
            </a:extLst>
          </p:cNvPr>
          <p:cNvSpPr/>
          <p:nvPr/>
        </p:nvSpPr>
        <p:spPr>
          <a:xfrm>
            <a:off x="6963397" y="2806845"/>
            <a:ext cx="180000" cy="2124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a:extLst>
              <a:ext uri="{FF2B5EF4-FFF2-40B4-BE49-F238E27FC236}">
                <a16:creationId xmlns:a16="http://schemas.microsoft.com/office/drawing/2014/main" id="{56542283-758B-4A7C-81F3-6E056FC86BC4}"/>
              </a:ext>
            </a:extLst>
          </p:cNvPr>
          <p:cNvSpPr txBox="1"/>
          <p:nvPr/>
        </p:nvSpPr>
        <p:spPr>
          <a:xfrm rot="5400000">
            <a:off x="6738915" y="3692504"/>
            <a:ext cx="1146412" cy="338554"/>
          </a:xfrm>
          <a:prstGeom prst="rect">
            <a:avLst/>
          </a:prstGeom>
          <a:noFill/>
        </p:spPr>
        <p:txBody>
          <a:bodyPr wrap="square" rtlCol="0">
            <a:spAutoFit/>
          </a:bodyPr>
          <a:lstStyle/>
          <a:p>
            <a:pPr algn="ctr"/>
            <a:r>
              <a:rPr lang="pt-BR" sz="1600" dirty="0">
                <a:effectLst>
                  <a:outerShdw blurRad="38100" dist="38100" dir="2700000" algn="tl">
                    <a:srgbClr val="000000">
                      <a:alpha val="43137"/>
                    </a:srgbClr>
                  </a:outerShdw>
                </a:effectLst>
                <a:latin typeface="Candara Light" panose="020E0502030303020204" pitchFamily="34" charset="0"/>
              </a:rPr>
              <a:t>Efeito Total</a:t>
            </a:r>
          </a:p>
        </p:txBody>
      </p:sp>
      <p:sp>
        <p:nvSpPr>
          <p:cNvPr id="15" name="CaixaDeTexto 14">
            <a:extLst>
              <a:ext uri="{FF2B5EF4-FFF2-40B4-BE49-F238E27FC236}">
                <a16:creationId xmlns:a16="http://schemas.microsoft.com/office/drawing/2014/main" id="{95190C4F-56EE-4F00-B9FA-3C410E7EAB51}"/>
              </a:ext>
            </a:extLst>
          </p:cNvPr>
          <p:cNvSpPr txBox="1"/>
          <p:nvPr/>
        </p:nvSpPr>
        <p:spPr>
          <a:xfrm>
            <a:off x="1963596" y="2344994"/>
            <a:ext cx="660868" cy="276999"/>
          </a:xfrm>
          <a:prstGeom prst="rect">
            <a:avLst/>
          </a:prstGeom>
          <a:noFill/>
        </p:spPr>
        <p:txBody>
          <a:bodyPr wrap="square" rtlCol="0">
            <a:spAutoFit/>
          </a:bodyPr>
          <a:lstStyle/>
          <a:p>
            <a:r>
              <a:rPr lang="pt-BR" sz="1200" dirty="0"/>
              <a:t>-</a:t>
            </a:r>
          </a:p>
        </p:txBody>
      </p:sp>
      <p:sp>
        <p:nvSpPr>
          <p:cNvPr id="16" name="CaixaDeTexto 15">
            <a:extLst>
              <a:ext uri="{FF2B5EF4-FFF2-40B4-BE49-F238E27FC236}">
                <a16:creationId xmlns:a16="http://schemas.microsoft.com/office/drawing/2014/main" id="{F4C7FD50-571F-4B5A-8F10-D426577EB9F4}"/>
              </a:ext>
            </a:extLst>
          </p:cNvPr>
          <p:cNvSpPr txBox="1"/>
          <p:nvPr/>
        </p:nvSpPr>
        <p:spPr>
          <a:xfrm>
            <a:off x="2065464" y="2834981"/>
            <a:ext cx="660868" cy="276999"/>
          </a:xfrm>
          <a:prstGeom prst="rect">
            <a:avLst/>
          </a:prstGeom>
          <a:noFill/>
        </p:spPr>
        <p:txBody>
          <a:bodyPr wrap="square" rtlCol="0">
            <a:spAutoFit/>
          </a:bodyPr>
          <a:lstStyle/>
          <a:p>
            <a:r>
              <a:rPr lang="pt-BR" sz="1200" dirty="0"/>
              <a:t>-</a:t>
            </a:r>
          </a:p>
        </p:txBody>
      </p:sp>
      <p:sp>
        <p:nvSpPr>
          <p:cNvPr id="17" name="CaixaDeTexto 16">
            <a:extLst>
              <a:ext uri="{FF2B5EF4-FFF2-40B4-BE49-F238E27FC236}">
                <a16:creationId xmlns:a16="http://schemas.microsoft.com/office/drawing/2014/main" id="{EC7597E5-480D-40EB-8503-543228CFA4CF}"/>
              </a:ext>
            </a:extLst>
          </p:cNvPr>
          <p:cNvSpPr txBox="1"/>
          <p:nvPr/>
        </p:nvSpPr>
        <p:spPr>
          <a:xfrm>
            <a:off x="1963596" y="3324968"/>
            <a:ext cx="660868" cy="276999"/>
          </a:xfrm>
          <a:prstGeom prst="rect">
            <a:avLst/>
          </a:prstGeom>
          <a:noFill/>
        </p:spPr>
        <p:txBody>
          <a:bodyPr wrap="square" rtlCol="0">
            <a:spAutoFit/>
          </a:bodyPr>
          <a:lstStyle/>
          <a:p>
            <a:r>
              <a:rPr lang="pt-BR" sz="1200" dirty="0"/>
              <a:t>-</a:t>
            </a:r>
          </a:p>
        </p:txBody>
      </p:sp>
      <p:sp>
        <p:nvSpPr>
          <p:cNvPr id="18" name="CaixaDeTexto 17">
            <a:extLst>
              <a:ext uri="{FF2B5EF4-FFF2-40B4-BE49-F238E27FC236}">
                <a16:creationId xmlns:a16="http://schemas.microsoft.com/office/drawing/2014/main" id="{B9D9B22C-DA05-4848-B709-5F7A79A14D51}"/>
              </a:ext>
            </a:extLst>
          </p:cNvPr>
          <p:cNvSpPr txBox="1"/>
          <p:nvPr/>
        </p:nvSpPr>
        <p:spPr>
          <a:xfrm>
            <a:off x="2079532" y="3829007"/>
            <a:ext cx="660868" cy="276999"/>
          </a:xfrm>
          <a:prstGeom prst="rect">
            <a:avLst/>
          </a:prstGeom>
          <a:noFill/>
        </p:spPr>
        <p:txBody>
          <a:bodyPr wrap="square" rtlCol="0">
            <a:spAutoFit/>
          </a:bodyPr>
          <a:lstStyle/>
          <a:p>
            <a:r>
              <a:rPr lang="pt-BR" sz="1200" dirty="0"/>
              <a:t>-</a:t>
            </a:r>
          </a:p>
        </p:txBody>
      </p:sp>
      <p:sp>
        <p:nvSpPr>
          <p:cNvPr id="19" name="CaixaDeTexto 18">
            <a:extLst>
              <a:ext uri="{FF2B5EF4-FFF2-40B4-BE49-F238E27FC236}">
                <a16:creationId xmlns:a16="http://schemas.microsoft.com/office/drawing/2014/main" id="{BF1190CD-4A40-42BB-9A0B-604FB7312195}"/>
              </a:ext>
            </a:extLst>
          </p:cNvPr>
          <p:cNvSpPr txBox="1"/>
          <p:nvPr/>
        </p:nvSpPr>
        <p:spPr>
          <a:xfrm>
            <a:off x="1950311" y="4300400"/>
            <a:ext cx="660868" cy="276999"/>
          </a:xfrm>
          <a:prstGeom prst="rect">
            <a:avLst/>
          </a:prstGeom>
          <a:noFill/>
        </p:spPr>
        <p:txBody>
          <a:bodyPr wrap="square" rtlCol="0">
            <a:spAutoFit/>
          </a:bodyPr>
          <a:lstStyle/>
          <a:p>
            <a:r>
              <a:rPr lang="pt-BR" sz="1200" dirty="0"/>
              <a:t>-</a:t>
            </a:r>
          </a:p>
        </p:txBody>
      </p:sp>
      <p:sp>
        <p:nvSpPr>
          <p:cNvPr id="22" name="Retângulo 21">
            <a:extLst>
              <a:ext uri="{FF2B5EF4-FFF2-40B4-BE49-F238E27FC236}">
                <a16:creationId xmlns:a16="http://schemas.microsoft.com/office/drawing/2014/main" id="{F8DB27BD-7AE5-453E-A35F-974399D973E5}"/>
              </a:ext>
            </a:extLst>
          </p:cNvPr>
          <p:cNvSpPr/>
          <p:nvPr/>
        </p:nvSpPr>
        <p:spPr>
          <a:xfrm>
            <a:off x="5618741" y="2997095"/>
            <a:ext cx="1357941" cy="1935682"/>
          </a:xfrm>
          <a:prstGeom prst="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0" name="Conector reto 19">
            <a:extLst>
              <a:ext uri="{FF2B5EF4-FFF2-40B4-BE49-F238E27FC236}">
                <a16:creationId xmlns:a16="http://schemas.microsoft.com/office/drawing/2014/main" id="{87DC6AFC-FCBC-4403-A225-866979E5F055}"/>
              </a:ext>
            </a:extLst>
          </p:cNvPr>
          <p:cNvCxnSpPr/>
          <p:nvPr/>
        </p:nvCxnSpPr>
        <p:spPr>
          <a:xfrm>
            <a:off x="5622797" y="2995138"/>
            <a:ext cx="1332000"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23" name="CaixaDeTexto 22">
            <a:extLst>
              <a:ext uri="{FF2B5EF4-FFF2-40B4-BE49-F238E27FC236}">
                <a16:creationId xmlns:a16="http://schemas.microsoft.com/office/drawing/2014/main" id="{EE3058A3-A7E9-4C35-8DA0-2B356DEA8624}"/>
              </a:ext>
            </a:extLst>
          </p:cNvPr>
          <p:cNvSpPr txBox="1"/>
          <p:nvPr/>
        </p:nvSpPr>
        <p:spPr>
          <a:xfrm>
            <a:off x="5678286" y="3663879"/>
            <a:ext cx="1231603" cy="584775"/>
          </a:xfrm>
          <a:prstGeom prst="rect">
            <a:avLst/>
          </a:prstGeom>
          <a:noFill/>
        </p:spPr>
        <p:txBody>
          <a:bodyPr wrap="square" rtlCol="0">
            <a:spAutoFit/>
          </a:bodyPr>
          <a:lstStyle/>
          <a:p>
            <a:pPr algn="ctr"/>
            <a:r>
              <a:rPr lang="pt-BR" sz="1600" dirty="0">
                <a:latin typeface="Candara Light" panose="020E0502030303020204" pitchFamily="34" charset="0"/>
              </a:rPr>
              <a:t>Efeito inespecífico</a:t>
            </a:r>
          </a:p>
        </p:txBody>
      </p:sp>
      <p:sp>
        <p:nvSpPr>
          <p:cNvPr id="24" name="CaixaDeTexto 23">
            <a:extLst>
              <a:ext uri="{FF2B5EF4-FFF2-40B4-BE49-F238E27FC236}">
                <a16:creationId xmlns:a16="http://schemas.microsoft.com/office/drawing/2014/main" id="{CCBFCC23-87A6-4500-B091-ACB53561202B}"/>
              </a:ext>
            </a:extLst>
          </p:cNvPr>
          <p:cNvSpPr txBox="1"/>
          <p:nvPr/>
        </p:nvSpPr>
        <p:spPr>
          <a:xfrm>
            <a:off x="5583459" y="2753589"/>
            <a:ext cx="1428503" cy="492443"/>
          </a:xfrm>
          <a:prstGeom prst="rect">
            <a:avLst/>
          </a:prstGeom>
          <a:noFill/>
        </p:spPr>
        <p:txBody>
          <a:bodyPr wrap="square" rtlCol="0">
            <a:spAutoFit/>
          </a:bodyPr>
          <a:lstStyle/>
          <a:p>
            <a:pPr algn="ctr"/>
            <a:r>
              <a:rPr lang="pt-BR" sz="1300" dirty="0">
                <a:latin typeface="Candara Light" panose="020E0502030303020204" pitchFamily="34" charset="0"/>
              </a:rPr>
              <a:t>Efeito específico</a:t>
            </a:r>
          </a:p>
          <a:p>
            <a:pPr algn="ctr"/>
            <a:r>
              <a:rPr lang="pt-BR" sz="1300" dirty="0">
                <a:latin typeface="Candara Light" panose="020E0502030303020204" pitchFamily="34" charset="0"/>
              </a:rPr>
              <a:t>(0.3, -0.05 a 0.60)</a:t>
            </a:r>
          </a:p>
        </p:txBody>
      </p:sp>
      <p:sp>
        <p:nvSpPr>
          <p:cNvPr id="26" name="Retângulo 25">
            <a:extLst>
              <a:ext uri="{FF2B5EF4-FFF2-40B4-BE49-F238E27FC236}">
                <a16:creationId xmlns:a16="http://schemas.microsoft.com/office/drawing/2014/main" id="{0D82F82C-3783-4530-81A7-A4CAF2428477}"/>
              </a:ext>
            </a:extLst>
          </p:cNvPr>
          <p:cNvSpPr/>
          <p:nvPr/>
        </p:nvSpPr>
        <p:spPr>
          <a:xfrm>
            <a:off x="4761962" y="1399266"/>
            <a:ext cx="2762423" cy="276999"/>
          </a:xfrm>
          <a:prstGeom prst="rect">
            <a:avLst/>
          </a:prstGeom>
        </p:spPr>
        <p:txBody>
          <a:bodyPr wrap="none">
            <a:spAutoFit/>
          </a:bodyPr>
          <a:lstStyle/>
          <a:p>
            <a:r>
              <a:rPr lang="sv-SE" sz="1200" dirty="0">
                <a:hlinkClick r:id="rId5"/>
              </a:rPr>
              <a:t>Ann Intern Med</a:t>
            </a:r>
            <a:r>
              <a:rPr lang="sv-SE" sz="1200" dirty="0"/>
              <a:t>. 2006 Jul 4;145(1):12-20.</a:t>
            </a:r>
            <a:endParaRPr lang="pt-BR" sz="1200" dirty="0"/>
          </a:p>
        </p:txBody>
      </p:sp>
      <p:pic>
        <p:nvPicPr>
          <p:cNvPr id="3" name="Imagem 2">
            <a:extLst>
              <a:ext uri="{FF2B5EF4-FFF2-40B4-BE49-F238E27FC236}">
                <a16:creationId xmlns:a16="http://schemas.microsoft.com/office/drawing/2014/main" id="{7F3D67B0-A50D-4458-ABEF-820345665FD2}"/>
              </a:ext>
            </a:extLst>
          </p:cNvPr>
          <p:cNvPicPr>
            <a:picLocks noChangeAspect="1"/>
          </p:cNvPicPr>
          <p:nvPr/>
        </p:nvPicPr>
        <p:blipFill>
          <a:blip r:embed="rId6"/>
          <a:stretch>
            <a:fillRect/>
          </a:stretch>
        </p:blipFill>
        <p:spPr>
          <a:xfrm>
            <a:off x="1807322" y="1677206"/>
            <a:ext cx="803857" cy="358477"/>
          </a:xfrm>
          <a:prstGeom prst="rect">
            <a:avLst/>
          </a:prstGeom>
        </p:spPr>
      </p:pic>
      <p:sp>
        <p:nvSpPr>
          <p:cNvPr id="4" name="CaixaDeTexto 3">
            <a:extLst>
              <a:ext uri="{FF2B5EF4-FFF2-40B4-BE49-F238E27FC236}">
                <a16:creationId xmlns:a16="http://schemas.microsoft.com/office/drawing/2014/main" id="{27CC4409-B1EA-443F-A585-7BAD142A97F5}"/>
              </a:ext>
            </a:extLst>
          </p:cNvPr>
          <p:cNvSpPr txBox="1"/>
          <p:nvPr/>
        </p:nvSpPr>
        <p:spPr>
          <a:xfrm>
            <a:off x="121608" y="890206"/>
            <a:ext cx="1227657" cy="369332"/>
          </a:xfrm>
          <a:prstGeom prst="rect">
            <a:avLst/>
          </a:prstGeom>
          <a:solidFill>
            <a:srgbClr val="FFFF00"/>
          </a:solidFill>
          <a:ln>
            <a:solidFill>
              <a:srgbClr val="002060"/>
            </a:solidFill>
          </a:ln>
        </p:spPr>
        <p:txBody>
          <a:bodyPr wrap="square" rtlCol="0">
            <a:spAutoFit/>
          </a:bodyPr>
          <a:lstStyle/>
          <a:p>
            <a:r>
              <a:rPr lang="pt-BR" dirty="0"/>
              <a:t>Exemplo 1.</a:t>
            </a:r>
          </a:p>
        </p:txBody>
      </p:sp>
    </p:spTree>
    <p:extLst>
      <p:ext uri="{BB962C8B-B14F-4D97-AF65-F5344CB8AC3E}">
        <p14:creationId xmlns:p14="http://schemas.microsoft.com/office/powerpoint/2010/main" val="130415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52AFF2DB-0365-42A8-BA35-88E285B248BB}"/>
              </a:ext>
            </a:extLst>
          </p:cNvPr>
          <p:cNvGraphicFramePr>
            <a:graphicFrameLocks/>
          </p:cNvGraphicFramePr>
          <p:nvPr>
            <p:extLst>
              <p:ext uri="{D42A27DB-BD31-4B8C-83A1-F6EECF244321}">
                <p14:modId xmlns:p14="http://schemas.microsoft.com/office/powerpoint/2010/main" val="3617724867"/>
              </p:ext>
            </p:extLst>
          </p:nvPr>
        </p:nvGraphicFramePr>
        <p:xfrm>
          <a:off x="2292824" y="2647803"/>
          <a:ext cx="4572000"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a:extLst>
              <a:ext uri="{FF2B5EF4-FFF2-40B4-BE49-F238E27FC236}">
                <a16:creationId xmlns:a16="http://schemas.microsoft.com/office/drawing/2014/main" id="{2E7BB2BA-A2A7-45A6-95B5-95499C8C4606}"/>
              </a:ext>
            </a:extLst>
          </p:cNvPr>
          <p:cNvSpPr/>
          <p:nvPr/>
        </p:nvSpPr>
        <p:spPr>
          <a:xfrm>
            <a:off x="2292824" y="2065641"/>
            <a:ext cx="4572000" cy="33825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E9245C62-3CF3-4197-8FEC-64D816552CE8}"/>
              </a:ext>
            </a:extLst>
          </p:cNvPr>
          <p:cNvSpPr txBox="1"/>
          <p:nvPr/>
        </p:nvSpPr>
        <p:spPr>
          <a:xfrm>
            <a:off x="2292824" y="2065641"/>
            <a:ext cx="4572000" cy="646331"/>
          </a:xfrm>
          <a:prstGeom prst="rect">
            <a:avLst/>
          </a:prstGeom>
          <a:noFill/>
        </p:spPr>
        <p:txBody>
          <a:bodyPr wrap="square" rtlCol="0">
            <a:spAutoFit/>
          </a:bodyPr>
          <a:lstStyle/>
          <a:p>
            <a:pPr algn="ctr"/>
            <a:r>
              <a:rPr lang="pt-BR" dirty="0">
                <a:latin typeface="Candara Light" panose="020E0502030303020204" pitchFamily="34" charset="0"/>
              </a:rPr>
              <a:t>Tamanho de efeito</a:t>
            </a:r>
          </a:p>
          <a:p>
            <a:pPr algn="ctr"/>
            <a:r>
              <a:rPr lang="pt-BR" dirty="0">
                <a:latin typeface="Candara Light" panose="020E0502030303020204" pitchFamily="34" charset="0"/>
              </a:rPr>
              <a:t>(</a:t>
            </a:r>
            <a:r>
              <a:rPr lang="pt-BR" i="1" dirty="0">
                <a:latin typeface="Candara Light" panose="020E0502030303020204" pitchFamily="34" charset="0"/>
              </a:rPr>
              <a:t>Mean difference</a:t>
            </a:r>
            <a:r>
              <a:rPr lang="pt-BR" dirty="0">
                <a:latin typeface="Candara Light" panose="020E0502030303020204" pitchFamily="34" charset="0"/>
              </a:rPr>
              <a:t>)</a:t>
            </a:r>
          </a:p>
        </p:txBody>
      </p:sp>
      <p:sp>
        <p:nvSpPr>
          <p:cNvPr id="7" name="CaixaDeTexto 6">
            <a:extLst>
              <a:ext uri="{FF2B5EF4-FFF2-40B4-BE49-F238E27FC236}">
                <a16:creationId xmlns:a16="http://schemas.microsoft.com/office/drawing/2014/main" id="{6DD3CE58-737C-429A-8B12-FB9C31D00845}"/>
              </a:ext>
            </a:extLst>
          </p:cNvPr>
          <p:cNvSpPr txBox="1"/>
          <p:nvPr/>
        </p:nvSpPr>
        <p:spPr>
          <a:xfrm>
            <a:off x="3527946" y="4453997"/>
            <a:ext cx="1146412" cy="461665"/>
          </a:xfrm>
          <a:prstGeom prst="rect">
            <a:avLst/>
          </a:prstGeom>
          <a:noFill/>
        </p:spPr>
        <p:txBody>
          <a:bodyPr wrap="square" rtlCol="0">
            <a:spAutoFit/>
          </a:bodyPr>
          <a:lstStyle/>
          <a:p>
            <a:pPr algn="ctr"/>
            <a:r>
              <a:rPr lang="pt-BR" sz="1200" dirty="0">
                <a:latin typeface="Candara Light" panose="020E0502030303020204" pitchFamily="34" charset="0"/>
              </a:rPr>
              <a:t>Fatores de confusão</a:t>
            </a:r>
          </a:p>
        </p:txBody>
      </p:sp>
      <p:sp>
        <p:nvSpPr>
          <p:cNvPr id="8" name="CaixaDeTexto 7">
            <a:extLst>
              <a:ext uri="{FF2B5EF4-FFF2-40B4-BE49-F238E27FC236}">
                <a16:creationId xmlns:a16="http://schemas.microsoft.com/office/drawing/2014/main" id="{9F9ACE2A-FA77-42D1-A762-10AA8E148F2C}"/>
              </a:ext>
            </a:extLst>
          </p:cNvPr>
          <p:cNvSpPr txBox="1"/>
          <p:nvPr/>
        </p:nvSpPr>
        <p:spPr>
          <a:xfrm>
            <a:off x="4976889" y="4415325"/>
            <a:ext cx="1146412" cy="461665"/>
          </a:xfrm>
          <a:prstGeom prst="rect">
            <a:avLst/>
          </a:prstGeom>
          <a:solidFill>
            <a:srgbClr val="FFC000"/>
          </a:solidFill>
        </p:spPr>
        <p:txBody>
          <a:bodyPr wrap="square" rtlCol="0">
            <a:spAutoFit/>
          </a:bodyPr>
          <a:lstStyle/>
          <a:p>
            <a:pPr algn="ctr"/>
            <a:r>
              <a:rPr lang="pt-BR" sz="1200" dirty="0">
                <a:latin typeface="Candara Light" panose="020E0502030303020204" pitchFamily="34" charset="0"/>
              </a:rPr>
              <a:t>Efeito inespecífico</a:t>
            </a:r>
          </a:p>
        </p:txBody>
      </p:sp>
      <p:cxnSp>
        <p:nvCxnSpPr>
          <p:cNvPr id="10" name="Conector reto 9">
            <a:extLst>
              <a:ext uri="{FF2B5EF4-FFF2-40B4-BE49-F238E27FC236}">
                <a16:creationId xmlns:a16="http://schemas.microsoft.com/office/drawing/2014/main" id="{CC6D11F1-D283-43C9-9246-96EE837AEFB6}"/>
              </a:ext>
            </a:extLst>
          </p:cNvPr>
          <p:cNvCxnSpPr/>
          <p:nvPr/>
        </p:nvCxnSpPr>
        <p:spPr>
          <a:xfrm>
            <a:off x="4960960" y="4415325"/>
            <a:ext cx="1152000"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11" name="CaixaDeTexto 10">
            <a:extLst>
              <a:ext uri="{FF2B5EF4-FFF2-40B4-BE49-F238E27FC236}">
                <a16:creationId xmlns:a16="http://schemas.microsoft.com/office/drawing/2014/main" id="{70D2F80B-6996-4CE6-8B43-E9D2EA6B2282}"/>
              </a:ext>
            </a:extLst>
          </p:cNvPr>
          <p:cNvSpPr txBox="1"/>
          <p:nvPr/>
        </p:nvSpPr>
        <p:spPr>
          <a:xfrm>
            <a:off x="4933667" y="3471472"/>
            <a:ext cx="1271522" cy="646331"/>
          </a:xfrm>
          <a:prstGeom prst="rect">
            <a:avLst/>
          </a:prstGeom>
          <a:noFill/>
        </p:spPr>
        <p:txBody>
          <a:bodyPr wrap="square" rtlCol="0">
            <a:spAutoFit/>
          </a:bodyPr>
          <a:lstStyle/>
          <a:p>
            <a:pPr algn="ctr"/>
            <a:r>
              <a:rPr lang="pt-BR" sz="1200" dirty="0">
                <a:latin typeface="Candara Light" panose="020E0502030303020204" pitchFamily="34" charset="0"/>
              </a:rPr>
              <a:t>Efeito </a:t>
            </a:r>
          </a:p>
          <a:p>
            <a:pPr algn="ctr"/>
            <a:r>
              <a:rPr lang="pt-BR" sz="1200" dirty="0">
                <a:latin typeface="Candara Light" panose="020E0502030303020204" pitchFamily="34" charset="0"/>
              </a:rPr>
              <a:t>específico</a:t>
            </a:r>
          </a:p>
          <a:p>
            <a:pPr algn="ctr"/>
            <a:r>
              <a:rPr lang="en-US" sz="1200" dirty="0">
                <a:latin typeface="Candara Light" panose="020E0502030303020204" pitchFamily="34" charset="0"/>
              </a:rPr>
              <a:t>(7.4; 4.8 a 10.0) </a:t>
            </a:r>
            <a:endParaRPr lang="pt-BR" sz="1200" dirty="0">
              <a:latin typeface="Candara Light" panose="020E0502030303020204" pitchFamily="34" charset="0"/>
            </a:endParaRPr>
          </a:p>
        </p:txBody>
      </p:sp>
      <p:sp>
        <p:nvSpPr>
          <p:cNvPr id="12" name="Chave Direita 11">
            <a:extLst>
              <a:ext uri="{FF2B5EF4-FFF2-40B4-BE49-F238E27FC236}">
                <a16:creationId xmlns:a16="http://schemas.microsoft.com/office/drawing/2014/main" id="{0440892C-4AD0-4105-BCED-43641BBB1C8F}"/>
              </a:ext>
            </a:extLst>
          </p:cNvPr>
          <p:cNvSpPr/>
          <p:nvPr/>
        </p:nvSpPr>
        <p:spPr>
          <a:xfrm>
            <a:off x="6230203" y="3143814"/>
            <a:ext cx="185288" cy="17331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3" name="CaixaDeTexto 12">
            <a:extLst>
              <a:ext uri="{FF2B5EF4-FFF2-40B4-BE49-F238E27FC236}">
                <a16:creationId xmlns:a16="http://schemas.microsoft.com/office/drawing/2014/main" id="{9C3C8ED2-331B-485A-A5F0-C124498F600E}"/>
              </a:ext>
            </a:extLst>
          </p:cNvPr>
          <p:cNvSpPr txBox="1"/>
          <p:nvPr/>
        </p:nvSpPr>
        <p:spPr>
          <a:xfrm rot="5400000">
            <a:off x="6019789" y="3849230"/>
            <a:ext cx="1146412" cy="276999"/>
          </a:xfrm>
          <a:prstGeom prst="rect">
            <a:avLst/>
          </a:prstGeom>
          <a:noFill/>
        </p:spPr>
        <p:txBody>
          <a:bodyPr wrap="square" rtlCol="0">
            <a:spAutoFit/>
          </a:bodyPr>
          <a:lstStyle/>
          <a:p>
            <a:pPr algn="ctr"/>
            <a:r>
              <a:rPr lang="pt-BR" sz="1200" dirty="0">
                <a:effectLst>
                  <a:outerShdw blurRad="38100" dist="38100" dir="2700000" algn="tl">
                    <a:srgbClr val="000000">
                      <a:alpha val="43137"/>
                    </a:srgbClr>
                  </a:outerShdw>
                </a:effectLst>
                <a:latin typeface="Candara Light" panose="020E0502030303020204" pitchFamily="34" charset="0"/>
              </a:rPr>
              <a:t>Efeito Total</a:t>
            </a:r>
          </a:p>
        </p:txBody>
      </p:sp>
      <p:pic>
        <p:nvPicPr>
          <p:cNvPr id="14" name="Imagem 13">
            <a:extLst>
              <a:ext uri="{FF2B5EF4-FFF2-40B4-BE49-F238E27FC236}">
                <a16:creationId xmlns:a16="http://schemas.microsoft.com/office/drawing/2014/main" id="{CECCA76A-94E9-4451-89CC-DA7653B8B7D4}"/>
              </a:ext>
            </a:extLst>
          </p:cNvPr>
          <p:cNvPicPr>
            <a:picLocks noChangeAspect="1"/>
          </p:cNvPicPr>
          <p:nvPr/>
        </p:nvPicPr>
        <p:blipFill>
          <a:blip r:embed="rId3"/>
          <a:stretch>
            <a:fillRect/>
          </a:stretch>
        </p:blipFill>
        <p:spPr>
          <a:xfrm>
            <a:off x="5423533" y="5478952"/>
            <a:ext cx="222906" cy="222906"/>
          </a:xfrm>
          <a:prstGeom prst="rect">
            <a:avLst/>
          </a:prstGeom>
        </p:spPr>
      </p:pic>
      <p:sp>
        <p:nvSpPr>
          <p:cNvPr id="15" name="CaixaDeTexto 14">
            <a:extLst>
              <a:ext uri="{FF2B5EF4-FFF2-40B4-BE49-F238E27FC236}">
                <a16:creationId xmlns:a16="http://schemas.microsoft.com/office/drawing/2014/main" id="{3CB1A246-C64F-45FC-A30D-0F9A62B436EA}"/>
              </a:ext>
            </a:extLst>
          </p:cNvPr>
          <p:cNvSpPr txBox="1"/>
          <p:nvPr/>
        </p:nvSpPr>
        <p:spPr>
          <a:xfrm>
            <a:off x="5505171" y="5423906"/>
            <a:ext cx="1313583" cy="338554"/>
          </a:xfrm>
          <a:prstGeom prst="rect">
            <a:avLst/>
          </a:prstGeom>
          <a:noFill/>
        </p:spPr>
        <p:txBody>
          <a:bodyPr wrap="square" rtlCol="0">
            <a:spAutoFit/>
          </a:bodyPr>
          <a:lstStyle/>
          <a:p>
            <a:pPr algn="r"/>
            <a:r>
              <a:rPr lang="pt-BR" sz="1600" dirty="0">
                <a:latin typeface="Candara Light" panose="020E0502030303020204" pitchFamily="34" charset="0"/>
              </a:rPr>
              <a:t>@gaipa_ufc</a:t>
            </a:r>
          </a:p>
        </p:txBody>
      </p:sp>
      <p:sp>
        <p:nvSpPr>
          <p:cNvPr id="16" name="CaixaDeTexto 15">
            <a:extLst>
              <a:ext uri="{FF2B5EF4-FFF2-40B4-BE49-F238E27FC236}">
                <a16:creationId xmlns:a16="http://schemas.microsoft.com/office/drawing/2014/main" id="{6C7236F6-1547-42D5-8BDE-45FDF7F71939}"/>
              </a:ext>
            </a:extLst>
          </p:cNvPr>
          <p:cNvSpPr txBox="1"/>
          <p:nvPr/>
        </p:nvSpPr>
        <p:spPr>
          <a:xfrm>
            <a:off x="2229710" y="5420857"/>
            <a:ext cx="2030896" cy="338554"/>
          </a:xfrm>
          <a:prstGeom prst="rect">
            <a:avLst/>
          </a:prstGeom>
          <a:noFill/>
        </p:spPr>
        <p:txBody>
          <a:bodyPr wrap="square" rtlCol="0">
            <a:spAutoFit/>
          </a:bodyPr>
          <a:lstStyle/>
          <a:p>
            <a:r>
              <a:rPr lang="pt-BR" sz="1600" dirty="0">
                <a:latin typeface="Candara Light" panose="020E0502030303020204" pitchFamily="34" charset="0"/>
                <a:ea typeface="Gadugi" panose="020B0502040204020203" pitchFamily="34" charset="0"/>
              </a:rPr>
              <a:t>www.gaipa.ufc.br</a:t>
            </a:r>
          </a:p>
        </p:txBody>
      </p:sp>
      <p:pic>
        <p:nvPicPr>
          <p:cNvPr id="17" name="Imagem 16">
            <a:extLst>
              <a:ext uri="{FF2B5EF4-FFF2-40B4-BE49-F238E27FC236}">
                <a16:creationId xmlns:a16="http://schemas.microsoft.com/office/drawing/2014/main" id="{A92D60B5-B62A-451E-BF47-5542BB6A0AE9}"/>
              </a:ext>
            </a:extLst>
          </p:cNvPr>
          <p:cNvPicPr>
            <a:picLocks noChangeAspect="1"/>
          </p:cNvPicPr>
          <p:nvPr/>
        </p:nvPicPr>
        <p:blipFill>
          <a:blip r:embed="rId4"/>
          <a:stretch>
            <a:fillRect/>
          </a:stretch>
        </p:blipFill>
        <p:spPr>
          <a:xfrm>
            <a:off x="2338523" y="1609696"/>
            <a:ext cx="4589415" cy="277959"/>
          </a:xfrm>
          <a:prstGeom prst="rect">
            <a:avLst/>
          </a:prstGeom>
        </p:spPr>
      </p:pic>
      <p:pic>
        <p:nvPicPr>
          <p:cNvPr id="18" name="Imagem 17">
            <a:extLst>
              <a:ext uri="{FF2B5EF4-FFF2-40B4-BE49-F238E27FC236}">
                <a16:creationId xmlns:a16="http://schemas.microsoft.com/office/drawing/2014/main" id="{A178170B-A4ED-41B9-97BE-4D3F7F991976}"/>
              </a:ext>
            </a:extLst>
          </p:cNvPr>
          <p:cNvPicPr>
            <a:picLocks noChangeAspect="1"/>
          </p:cNvPicPr>
          <p:nvPr/>
        </p:nvPicPr>
        <p:blipFill>
          <a:blip r:embed="rId5"/>
          <a:stretch>
            <a:fillRect/>
          </a:stretch>
        </p:blipFill>
        <p:spPr>
          <a:xfrm>
            <a:off x="2325919" y="2089969"/>
            <a:ext cx="752475" cy="257175"/>
          </a:xfrm>
          <a:prstGeom prst="rect">
            <a:avLst/>
          </a:prstGeom>
        </p:spPr>
      </p:pic>
      <p:pic>
        <p:nvPicPr>
          <p:cNvPr id="20" name="Imagem 19">
            <a:extLst>
              <a:ext uri="{FF2B5EF4-FFF2-40B4-BE49-F238E27FC236}">
                <a16:creationId xmlns:a16="http://schemas.microsoft.com/office/drawing/2014/main" id="{E917EAB4-9061-498C-8139-4FFDABB3E104}"/>
              </a:ext>
            </a:extLst>
          </p:cNvPr>
          <p:cNvPicPr>
            <a:picLocks noChangeAspect="1"/>
          </p:cNvPicPr>
          <p:nvPr/>
        </p:nvPicPr>
        <p:blipFill>
          <a:blip r:embed="rId6"/>
          <a:stretch>
            <a:fillRect/>
          </a:stretch>
        </p:blipFill>
        <p:spPr>
          <a:xfrm>
            <a:off x="5288508" y="1914153"/>
            <a:ext cx="1576316" cy="115340"/>
          </a:xfrm>
          <a:prstGeom prst="rect">
            <a:avLst/>
          </a:prstGeom>
        </p:spPr>
      </p:pic>
      <p:pic>
        <p:nvPicPr>
          <p:cNvPr id="21" name="Imagem 20">
            <a:extLst>
              <a:ext uri="{FF2B5EF4-FFF2-40B4-BE49-F238E27FC236}">
                <a16:creationId xmlns:a16="http://schemas.microsoft.com/office/drawing/2014/main" id="{2FCFE7EE-3D79-4E3D-A0E4-BB128441D83E}"/>
              </a:ext>
            </a:extLst>
          </p:cNvPr>
          <p:cNvPicPr>
            <a:picLocks noChangeAspect="1"/>
          </p:cNvPicPr>
          <p:nvPr/>
        </p:nvPicPr>
        <p:blipFill>
          <a:blip r:embed="rId7"/>
          <a:stretch>
            <a:fillRect/>
          </a:stretch>
        </p:blipFill>
        <p:spPr>
          <a:xfrm>
            <a:off x="2334972" y="1930004"/>
            <a:ext cx="2580778" cy="89403"/>
          </a:xfrm>
          <a:prstGeom prst="rect">
            <a:avLst/>
          </a:prstGeom>
        </p:spPr>
      </p:pic>
      <p:sp>
        <p:nvSpPr>
          <p:cNvPr id="22" name="Retângulo 21">
            <a:extLst>
              <a:ext uri="{FF2B5EF4-FFF2-40B4-BE49-F238E27FC236}">
                <a16:creationId xmlns:a16="http://schemas.microsoft.com/office/drawing/2014/main" id="{FFDEF8C6-2FC0-4015-A38C-CCC40F5342FA}"/>
              </a:ext>
            </a:extLst>
          </p:cNvPr>
          <p:cNvSpPr/>
          <p:nvPr/>
        </p:nvSpPr>
        <p:spPr>
          <a:xfrm>
            <a:off x="2108579" y="1568752"/>
            <a:ext cx="4926842" cy="41633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F09C4504-6592-41D9-BEE0-26F9C364DDFF}"/>
              </a:ext>
            </a:extLst>
          </p:cNvPr>
          <p:cNvSpPr txBox="1"/>
          <p:nvPr/>
        </p:nvSpPr>
        <p:spPr>
          <a:xfrm>
            <a:off x="4933667" y="4415319"/>
            <a:ext cx="1146412" cy="461665"/>
          </a:xfrm>
          <a:prstGeom prst="rect">
            <a:avLst/>
          </a:prstGeom>
          <a:solidFill>
            <a:srgbClr val="FFC000"/>
          </a:solidFill>
        </p:spPr>
        <p:txBody>
          <a:bodyPr wrap="square" rtlCol="0">
            <a:spAutoFit/>
          </a:bodyPr>
          <a:lstStyle/>
          <a:p>
            <a:pPr algn="ctr"/>
            <a:r>
              <a:rPr lang="pt-BR" sz="1200" dirty="0">
                <a:latin typeface="Candara Light" panose="020E0502030303020204" pitchFamily="34" charset="0"/>
              </a:rPr>
              <a:t>Efeito inespecífico</a:t>
            </a:r>
          </a:p>
        </p:txBody>
      </p:sp>
      <p:cxnSp>
        <p:nvCxnSpPr>
          <p:cNvPr id="23" name="Conector reto 22">
            <a:extLst>
              <a:ext uri="{FF2B5EF4-FFF2-40B4-BE49-F238E27FC236}">
                <a16:creationId xmlns:a16="http://schemas.microsoft.com/office/drawing/2014/main" id="{990E8F7D-F127-4B47-833C-1AFC086053E5}"/>
              </a:ext>
            </a:extLst>
          </p:cNvPr>
          <p:cNvCxnSpPr/>
          <p:nvPr/>
        </p:nvCxnSpPr>
        <p:spPr>
          <a:xfrm>
            <a:off x="4917738" y="4415319"/>
            <a:ext cx="1152000"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28" name="CaixaDeTexto 27">
            <a:extLst>
              <a:ext uri="{FF2B5EF4-FFF2-40B4-BE49-F238E27FC236}">
                <a16:creationId xmlns:a16="http://schemas.microsoft.com/office/drawing/2014/main" id="{36973469-3A0E-4A3B-8F89-7FCAC08F090F}"/>
              </a:ext>
            </a:extLst>
          </p:cNvPr>
          <p:cNvSpPr txBox="1"/>
          <p:nvPr/>
        </p:nvSpPr>
        <p:spPr>
          <a:xfrm>
            <a:off x="150977" y="928468"/>
            <a:ext cx="1227657" cy="369332"/>
          </a:xfrm>
          <a:prstGeom prst="rect">
            <a:avLst/>
          </a:prstGeom>
          <a:solidFill>
            <a:srgbClr val="FFFF00"/>
          </a:solidFill>
          <a:ln>
            <a:solidFill>
              <a:srgbClr val="002060"/>
            </a:solidFill>
          </a:ln>
        </p:spPr>
        <p:txBody>
          <a:bodyPr wrap="square" rtlCol="0">
            <a:spAutoFit/>
          </a:bodyPr>
          <a:lstStyle/>
          <a:p>
            <a:r>
              <a:rPr lang="pt-BR" dirty="0"/>
              <a:t>Exemplo 2.</a:t>
            </a:r>
          </a:p>
        </p:txBody>
      </p:sp>
    </p:spTree>
    <p:extLst>
      <p:ext uri="{BB962C8B-B14F-4D97-AF65-F5344CB8AC3E}">
        <p14:creationId xmlns:p14="http://schemas.microsoft.com/office/powerpoint/2010/main" val="3765460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036C5BF-D076-4062-B02F-837A98F96F65}"/>
              </a:ext>
            </a:extLst>
          </p:cNvPr>
          <p:cNvPicPr>
            <a:picLocks noChangeAspect="1"/>
          </p:cNvPicPr>
          <p:nvPr/>
        </p:nvPicPr>
        <p:blipFill>
          <a:blip r:embed="rId2"/>
          <a:stretch>
            <a:fillRect/>
          </a:stretch>
        </p:blipFill>
        <p:spPr>
          <a:xfrm>
            <a:off x="2370406" y="2895506"/>
            <a:ext cx="850100" cy="411114"/>
          </a:xfrm>
          <a:prstGeom prst="rect">
            <a:avLst/>
          </a:prstGeom>
        </p:spPr>
      </p:pic>
      <p:graphicFrame>
        <p:nvGraphicFramePr>
          <p:cNvPr id="6" name="Gráfico 5">
            <a:extLst>
              <a:ext uri="{FF2B5EF4-FFF2-40B4-BE49-F238E27FC236}">
                <a16:creationId xmlns:a16="http://schemas.microsoft.com/office/drawing/2014/main" id="{8E89EC29-D5BF-4BBA-B56D-99D231EF5D80}"/>
              </a:ext>
            </a:extLst>
          </p:cNvPr>
          <p:cNvGraphicFramePr>
            <a:graphicFrameLocks/>
          </p:cNvGraphicFramePr>
          <p:nvPr>
            <p:extLst>
              <p:ext uri="{D42A27DB-BD31-4B8C-83A1-F6EECF244321}">
                <p14:modId xmlns:p14="http://schemas.microsoft.com/office/powerpoint/2010/main" val="1675011911"/>
              </p:ext>
            </p:extLst>
          </p:nvPr>
        </p:nvGraphicFramePr>
        <p:xfrm>
          <a:off x="2370406" y="276078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7">
            <a:extLst>
              <a:ext uri="{FF2B5EF4-FFF2-40B4-BE49-F238E27FC236}">
                <a16:creationId xmlns:a16="http://schemas.microsoft.com/office/drawing/2014/main" id="{98367217-02EC-4DEB-9720-5F6281E7DDD6}"/>
              </a:ext>
            </a:extLst>
          </p:cNvPr>
          <p:cNvSpPr txBox="1"/>
          <p:nvPr/>
        </p:nvSpPr>
        <p:spPr>
          <a:xfrm>
            <a:off x="2731915" y="3422830"/>
            <a:ext cx="660868" cy="276999"/>
          </a:xfrm>
          <a:prstGeom prst="rect">
            <a:avLst/>
          </a:prstGeom>
          <a:noFill/>
        </p:spPr>
        <p:txBody>
          <a:bodyPr wrap="square" rtlCol="0">
            <a:spAutoFit/>
          </a:bodyPr>
          <a:lstStyle/>
          <a:p>
            <a:r>
              <a:rPr lang="pt-BR" sz="1200" dirty="0"/>
              <a:t>-</a:t>
            </a:r>
          </a:p>
        </p:txBody>
      </p:sp>
      <p:sp>
        <p:nvSpPr>
          <p:cNvPr id="9" name="CaixaDeTexto 8">
            <a:extLst>
              <a:ext uri="{FF2B5EF4-FFF2-40B4-BE49-F238E27FC236}">
                <a16:creationId xmlns:a16="http://schemas.microsoft.com/office/drawing/2014/main" id="{E3827237-A270-472A-9061-F53DBAAA2D92}"/>
              </a:ext>
            </a:extLst>
          </p:cNvPr>
          <p:cNvSpPr txBox="1"/>
          <p:nvPr/>
        </p:nvSpPr>
        <p:spPr>
          <a:xfrm>
            <a:off x="2731915" y="3793313"/>
            <a:ext cx="660868" cy="276999"/>
          </a:xfrm>
          <a:prstGeom prst="rect">
            <a:avLst/>
          </a:prstGeom>
          <a:noFill/>
        </p:spPr>
        <p:txBody>
          <a:bodyPr wrap="square" rtlCol="0">
            <a:spAutoFit/>
          </a:bodyPr>
          <a:lstStyle/>
          <a:p>
            <a:r>
              <a:rPr lang="pt-BR" sz="1200" dirty="0"/>
              <a:t>-</a:t>
            </a:r>
          </a:p>
        </p:txBody>
      </p:sp>
      <p:sp>
        <p:nvSpPr>
          <p:cNvPr id="10" name="CaixaDeTexto 9">
            <a:extLst>
              <a:ext uri="{FF2B5EF4-FFF2-40B4-BE49-F238E27FC236}">
                <a16:creationId xmlns:a16="http://schemas.microsoft.com/office/drawing/2014/main" id="{CC9061E0-DC69-43FF-BCB7-D3660AC75CD5}"/>
              </a:ext>
            </a:extLst>
          </p:cNvPr>
          <p:cNvSpPr txBox="1"/>
          <p:nvPr/>
        </p:nvSpPr>
        <p:spPr>
          <a:xfrm>
            <a:off x="2731915" y="4167936"/>
            <a:ext cx="660868" cy="276999"/>
          </a:xfrm>
          <a:prstGeom prst="rect">
            <a:avLst/>
          </a:prstGeom>
          <a:noFill/>
        </p:spPr>
        <p:txBody>
          <a:bodyPr wrap="square" rtlCol="0">
            <a:spAutoFit/>
          </a:bodyPr>
          <a:lstStyle/>
          <a:p>
            <a:r>
              <a:rPr lang="pt-BR" sz="1200" dirty="0"/>
              <a:t>-</a:t>
            </a:r>
          </a:p>
        </p:txBody>
      </p:sp>
      <p:sp>
        <p:nvSpPr>
          <p:cNvPr id="11" name="CaixaDeTexto 10">
            <a:extLst>
              <a:ext uri="{FF2B5EF4-FFF2-40B4-BE49-F238E27FC236}">
                <a16:creationId xmlns:a16="http://schemas.microsoft.com/office/drawing/2014/main" id="{7D57915F-7487-4548-9885-47FD96F155CF}"/>
              </a:ext>
            </a:extLst>
          </p:cNvPr>
          <p:cNvSpPr txBox="1"/>
          <p:nvPr/>
        </p:nvSpPr>
        <p:spPr>
          <a:xfrm>
            <a:off x="2731915" y="4503869"/>
            <a:ext cx="660868" cy="276999"/>
          </a:xfrm>
          <a:prstGeom prst="rect">
            <a:avLst/>
          </a:prstGeom>
          <a:noFill/>
        </p:spPr>
        <p:txBody>
          <a:bodyPr wrap="square" rtlCol="0">
            <a:spAutoFit/>
          </a:bodyPr>
          <a:lstStyle/>
          <a:p>
            <a:r>
              <a:rPr lang="pt-BR" sz="1200" dirty="0"/>
              <a:t>-</a:t>
            </a:r>
          </a:p>
        </p:txBody>
      </p:sp>
      <p:cxnSp>
        <p:nvCxnSpPr>
          <p:cNvPr id="14" name="Conector reto 13">
            <a:extLst>
              <a:ext uri="{FF2B5EF4-FFF2-40B4-BE49-F238E27FC236}">
                <a16:creationId xmlns:a16="http://schemas.microsoft.com/office/drawing/2014/main" id="{EC13FB4D-BBA5-4EA2-A237-A5CCBF043EF8}"/>
              </a:ext>
            </a:extLst>
          </p:cNvPr>
          <p:cNvCxnSpPr>
            <a:cxnSpLocks/>
          </p:cNvCxnSpPr>
          <p:nvPr/>
        </p:nvCxnSpPr>
        <p:spPr>
          <a:xfrm>
            <a:off x="4407414" y="4213169"/>
            <a:ext cx="2304000" cy="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16" name="Retângulo 15">
            <a:extLst>
              <a:ext uri="{FF2B5EF4-FFF2-40B4-BE49-F238E27FC236}">
                <a16:creationId xmlns:a16="http://schemas.microsoft.com/office/drawing/2014/main" id="{7E6970D4-C09A-4C3F-859C-730974A3D933}"/>
              </a:ext>
            </a:extLst>
          </p:cNvPr>
          <p:cNvSpPr/>
          <p:nvPr/>
        </p:nvSpPr>
        <p:spPr>
          <a:xfrm>
            <a:off x="5677106" y="4235349"/>
            <a:ext cx="1022377" cy="796909"/>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a:extLst>
              <a:ext uri="{FF2B5EF4-FFF2-40B4-BE49-F238E27FC236}">
                <a16:creationId xmlns:a16="http://schemas.microsoft.com/office/drawing/2014/main" id="{0A3D17AE-1811-40D6-993F-1E1BB318F233}"/>
              </a:ext>
            </a:extLst>
          </p:cNvPr>
          <p:cNvSpPr txBox="1"/>
          <p:nvPr/>
        </p:nvSpPr>
        <p:spPr>
          <a:xfrm>
            <a:off x="5777478" y="3286102"/>
            <a:ext cx="811186" cy="369332"/>
          </a:xfrm>
          <a:prstGeom prst="rect">
            <a:avLst/>
          </a:prstGeom>
          <a:noFill/>
        </p:spPr>
        <p:txBody>
          <a:bodyPr wrap="square" rtlCol="0">
            <a:spAutoFit/>
          </a:bodyPr>
          <a:lstStyle/>
          <a:p>
            <a:pPr algn="ctr"/>
            <a:r>
              <a:rPr lang="pt-BR" dirty="0"/>
              <a:t>-3,9</a:t>
            </a:r>
          </a:p>
        </p:txBody>
      </p:sp>
      <p:sp>
        <p:nvSpPr>
          <p:cNvPr id="18" name="CaixaDeTexto 17">
            <a:extLst>
              <a:ext uri="{FF2B5EF4-FFF2-40B4-BE49-F238E27FC236}">
                <a16:creationId xmlns:a16="http://schemas.microsoft.com/office/drawing/2014/main" id="{31802383-71E7-4FAC-B035-4DEB9F92EA1D}"/>
              </a:ext>
            </a:extLst>
          </p:cNvPr>
          <p:cNvSpPr txBox="1"/>
          <p:nvPr/>
        </p:nvSpPr>
        <p:spPr>
          <a:xfrm>
            <a:off x="4473218" y="3899913"/>
            <a:ext cx="811186" cy="369332"/>
          </a:xfrm>
          <a:prstGeom prst="rect">
            <a:avLst/>
          </a:prstGeom>
          <a:noFill/>
        </p:spPr>
        <p:txBody>
          <a:bodyPr wrap="square" rtlCol="0">
            <a:spAutoFit/>
          </a:bodyPr>
          <a:lstStyle/>
          <a:p>
            <a:pPr algn="ctr"/>
            <a:r>
              <a:rPr lang="pt-BR" dirty="0"/>
              <a:t>-2,2</a:t>
            </a:r>
          </a:p>
        </p:txBody>
      </p:sp>
      <p:sp>
        <p:nvSpPr>
          <p:cNvPr id="19" name="CaixaDeTexto 18">
            <a:extLst>
              <a:ext uri="{FF2B5EF4-FFF2-40B4-BE49-F238E27FC236}">
                <a16:creationId xmlns:a16="http://schemas.microsoft.com/office/drawing/2014/main" id="{62B64C54-0386-4670-8302-D49A924A0F20}"/>
              </a:ext>
            </a:extLst>
          </p:cNvPr>
          <p:cNvSpPr txBox="1"/>
          <p:nvPr/>
        </p:nvSpPr>
        <p:spPr>
          <a:xfrm>
            <a:off x="3217236" y="4212649"/>
            <a:ext cx="811186" cy="369332"/>
          </a:xfrm>
          <a:prstGeom prst="rect">
            <a:avLst/>
          </a:prstGeom>
          <a:noFill/>
        </p:spPr>
        <p:txBody>
          <a:bodyPr wrap="square" rtlCol="0">
            <a:spAutoFit/>
          </a:bodyPr>
          <a:lstStyle/>
          <a:p>
            <a:pPr algn="ctr"/>
            <a:r>
              <a:rPr lang="pt-BR" dirty="0"/>
              <a:t>-1,4</a:t>
            </a:r>
          </a:p>
        </p:txBody>
      </p:sp>
      <p:sp>
        <p:nvSpPr>
          <p:cNvPr id="20" name="CaixaDeTexto 19">
            <a:extLst>
              <a:ext uri="{FF2B5EF4-FFF2-40B4-BE49-F238E27FC236}">
                <a16:creationId xmlns:a16="http://schemas.microsoft.com/office/drawing/2014/main" id="{DE5D1243-8758-4354-8781-96788737ACF0}"/>
              </a:ext>
            </a:extLst>
          </p:cNvPr>
          <p:cNvSpPr txBox="1"/>
          <p:nvPr/>
        </p:nvSpPr>
        <p:spPr>
          <a:xfrm>
            <a:off x="4421123" y="4424238"/>
            <a:ext cx="1013059" cy="461665"/>
          </a:xfrm>
          <a:prstGeom prst="rect">
            <a:avLst/>
          </a:prstGeom>
          <a:noFill/>
        </p:spPr>
        <p:txBody>
          <a:bodyPr wrap="square" rtlCol="0">
            <a:spAutoFit/>
          </a:bodyPr>
          <a:lstStyle/>
          <a:p>
            <a:pPr algn="ctr"/>
            <a:r>
              <a:rPr lang="pt-BR" sz="1200" dirty="0">
                <a:latin typeface="Candara Light" panose="020E0502030303020204" pitchFamily="34" charset="0"/>
              </a:rPr>
              <a:t>Fatores de confusão</a:t>
            </a:r>
          </a:p>
        </p:txBody>
      </p:sp>
      <p:sp>
        <p:nvSpPr>
          <p:cNvPr id="21" name="CaixaDeTexto 20">
            <a:extLst>
              <a:ext uri="{FF2B5EF4-FFF2-40B4-BE49-F238E27FC236}">
                <a16:creationId xmlns:a16="http://schemas.microsoft.com/office/drawing/2014/main" id="{BF23B8A4-4195-4C7D-AFFE-F54B6C03EF43}"/>
              </a:ext>
            </a:extLst>
          </p:cNvPr>
          <p:cNvSpPr txBox="1"/>
          <p:nvPr/>
        </p:nvSpPr>
        <p:spPr>
          <a:xfrm>
            <a:off x="5561864" y="3587584"/>
            <a:ext cx="1271522" cy="646331"/>
          </a:xfrm>
          <a:prstGeom prst="rect">
            <a:avLst/>
          </a:prstGeom>
          <a:noFill/>
        </p:spPr>
        <p:txBody>
          <a:bodyPr wrap="square" rtlCol="0">
            <a:spAutoFit/>
          </a:bodyPr>
          <a:lstStyle/>
          <a:p>
            <a:pPr algn="ctr"/>
            <a:r>
              <a:rPr lang="pt-BR" sz="1200" dirty="0">
                <a:latin typeface="Candara Light" panose="020E0502030303020204" pitchFamily="34" charset="0"/>
              </a:rPr>
              <a:t>Efeito </a:t>
            </a:r>
          </a:p>
          <a:p>
            <a:pPr algn="ctr"/>
            <a:r>
              <a:rPr lang="pt-BR" sz="1200" dirty="0">
                <a:latin typeface="Candara Light" panose="020E0502030303020204" pitchFamily="34" charset="0"/>
              </a:rPr>
              <a:t>específico</a:t>
            </a:r>
          </a:p>
          <a:p>
            <a:pPr algn="ctr"/>
            <a:r>
              <a:rPr lang="en-US" sz="1200" dirty="0">
                <a:latin typeface="Candara Light" panose="020E0502030303020204" pitchFamily="34" charset="0"/>
              </a:rPr>
              <a:t>(-2,1; -2,9 a -1,2) </a:t>
            </a:r>
            <a:endParaRPr lang="pt-BR" sz="1200" dirty="0">
              <a:latin typeface="Candara Light" panose="020E0502030303020204" pitchFamily="34" charset="0"/>
            </a:endParaRPr>
          </a:p>
        </p:txBody>
      </p:sp>
      <p:sp>
        <p:nvSpPr>
          <p:cNvPr id="22" name="CaixaDeTexto 21">
            <a:extLst>
              <a:ext uri="{FF2B5EF4-FFF2-40B4-BE49-F238E27FC236}">
                <a16:creationId xmlns:a16="http://schemas.microsoft.com/office/drawing/2014/main" id="{8E9BD5C7-DDF0-4295-B2FE-946B4867363A}"/>
              </a:ext>
            </a:extLst>
          </p:cNvPr>
          <p:cNvSpPr txBox="1"/>
          <p:nvPr/>
        </p:nvSpPr>
        <p:spPr>
          <a:xfrm>
            <a:off x="5689037" y="4374433"/>
            <a:ext cx="1022377" cy="461665"/>
          </a:xfrm>
          <a:prstGeom prst="rect">
            <a:avLst/>
          </a:prstGeom>
          <a:noFill/>
        </p:spPr>
        <p:txBody>
          <a:bodyPr wrap="square" rtlCol="0">
            <a:spAutoFit/>
          </a:bodyPr>
          <a:lstStyle/>
          <a:p>
            <a:pPr algn="ctr"/>
            <a:r>
              <a:rPr lang="pt-BR" sz="1200" dirty="0">
                <a:latin typeface="Candara Light" panose="020E0502030303020204" pitchFamily="34" charset="0"/>
              </a:rPr>
              <a:t>Efeito </a:t>
            </a:r>
          </a:p>
          <a:p>
            <a:pPr algn="ctr"/>
            <a:r>
              <a:rPr lang="pt-BR" sz="1200" dirty="0">
                <a:latin typeface="Candara Light" panose="020E0502030303020204" pitchFamily="34" charset="0"/>
              </a:rPr>
              <a:t>inespecífico</a:t>
            </a:r>
          </a:p>
        </p:txBody>
      </p:sp>
      <p:sp>
        <p:nvSpPr>
          <p:cNvPr id="23" name="Retângulo 22">
            <a:extLst>
              <a:ext uri="{FF2B5EF4-FFF2-40B4-BE49-F238E27FC236}">
                <a16:creationId xmlns:a16="http://schemas.microsoft.com/office/drawing/2014/main" id="{608903DD-B0CD-4159-8AEB-B9E980D30B70}"/>
              </a:ext>
            </a:extLst>
          </p:cNvPr>
          <p:cNvSpPr/>
          <p:nvPr/>
        </p:nvSpPr>
        <p:spPr>
          <a:xfrm>
            <a:off x="2370406" y="2884873"/>
            <a:ext cx="4636797" cy="26370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have Direita 23">
            <a:extLst>
              <a:ext uri="{FF2B5EF4-FFF2-40B4-BE49-F238E27FC236}">
                <a16:creationId xmlns:a16="http://schemas.microsoft.com/office/drawing/2014/main" id="{C37671DA-9C73-419E-A4A6-1F277DBDE4AF}"/>
              </a:ext>
            </a:extLst>
          </p:cNvPr>
          <p:cNvSpPr/>
          <p:nvPr/>
        </p:nvSpPr>
        <p:spPr>
          <a:xfrm>
            <a:off x="6711416" y="3596782"/>
            <a:ext cx="80736" cy="1425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5" name="CaixaDeTexto 24">
            <a:extLst>
              <a:ext uri="{FF2B5EF4-FFF2-40B4-BE49-F238E27FC236}">
                <a16:creationId xmlns:a16="http://schemas.microsoft.com/office/drawing/2014/main" id="{0FDD8A36-A4D7-4F44-A07E-81916F171A64}"/>
              </a:ext>
            </a:extLst>
          </p:cNvPr>
          <p:cNvSpPr txBox="1"/>
          <p:nvPr/>
        </p:nvSpPr>
        <p:spPr>
          <a:xfrm rot="5400000">
            <a:off x="6131459" y="4151614"/>
            <a:ext cx="1566507" cy="276999"/>
          </a:xfrm>
          <a:prstGeom prst="rect">
            <a:avLst/>
          </a:prstGeom>
          <a:noFill/>
        </p:spPr>
        <p:txBody>
          <a:bodyPr wrap="square" rtlCol="0">
            <a:spAutoFit/>
          </a:bodyPr>
          <a:lstStyle/>
          <a:p>
            <a:pPr algn="ctr"/>
            <a:r>
              <a:rPr lang="pt-BR" sz="1200" dirty="0">
                <a:effectLst>
                  <a:outerShdw blurRad="38100" dist="38100" dir="2700000" algn="tl">
                    <a:srgbClr val="000000">
                      <a:alpha val="43137"/>
                    </a:srgbClr>
                  </a:outerShdw>
                </a:effectLst>
                <a:latin typeface="Candara Light" panose="020E0502030303020204" pitchFamily="34" charset="0"/>
              </a:rPr>
              <a:t>Efeito Total</a:t>
            </a:r>
          </a:p>
        </p:txBody>
      </p:sp>
      <p:pic>
        <p:nvPicPr>
          <p:cNvPr id="26" name="Imagem 25">
            <a:extLst>
              <a:ext uri="{FF2B5EF4-FFF2-40B4-BE49-F238E27FC236}">
                <a16:creationId xmlns:a16="http://schemas.microsoft.com/office/drawing/2014/main" id="{7F007D7F-A289-4E04-A181-6E390FE72DE5}"/>
              </a:ext>
            </a:extLst>
          </p:cNvPr>
          <p:cNvPicPr>
            <a:picLocks noChangeAspect="1"/>
          </p:cNvPicPr>
          <p:nvPr/>
        </p:nvPicPr>
        <p:blipFill>
          <a:blip r:embed="rId4"/>
          <a:stretch>
            <a:fillRect/>
          </a:stretch>
        </p:blipFill>
        <p:spPr>
          <a:xfrm>
            <a:off x="5618078" y="5542093"/>
            <a:ext cx="222906" cy="222906"/>
          </a:xfrm>
          <a:prstGeom prst="rect">
            <a:avLst/>
          </a:prstGeom>
        </p:spPr>
      </p:pic>
      <p:sp>
        <p:nvSpPr>
          <p:cNvPr id="27" name="CaixaDeTexto 26">
            <a:extLst>
              <a:ext uri="{FF2B5EF4-FFF2-40B4-BE49-F238E27FC236}">
                <a16:creationId xmlns:a16="http://schemas.microsoft.com/office/drawing/2014/main" id="{CD534A15-DB2C-4A3A-8CD0-02186680CF86}"/>
              </a:ext>
            </a:extLst>
          </p:cNvPr>
          <p:cNvSpPr txBox="1"/>
          <p:nvPr/>
        </p:nvSpPr>
        <p:spPr>
          <a:xfrm>
            <a:off x="5699716" y="5487047"/>
            <a:ext cx="1313583" cy="338554"/>
          </a:xfrm>
          <a:prstGeom prst="rect">
            <a:avLst/>
          </a:prstGeom>
          <a:noFill/>
        </p:spPr>
        <p:txBody>
          <a:bodyPr wrap="square" rtlCol="0">
            <a:spAutoFit/>
          </a:bodyPr>
          <a:lstStyle/>
          <a:p>
            <a:pPr algn="r"/>
            <a:r>
              <a:rPr lang="pt-BR" sz="1600" dirty="0">
                <a:latin typeface="Candara Light" panose="020E0502030303020204" pitchFamily="34" charset="0"/>
              </a:rPr>
              <a:t>@gaipa_ufc</a:t>
            </a:r>
          </a:p>
        </p:txBody>
      </p:sp>
      <p:sp>
        <p:nvSpPr>
          <p:cNvPr id="28" name="CaixaDeTexto 27">
            <a:extLst>
              <a:ext uri="{FF2B5EF4-FFF2-40B4-BE49-F238E27FC236}">
                <a16:creationId xmlns:a16="http://schemas.microsoft.com/office/drawing/2014/main" id="{160F21F9-9DFC-4F79-8D2E-D8AAB28B449D}"/>
              </a:ext>
            </a:extLst>
          </p:cNvPr>
          <p:cNvSpPr txBox="1"/>
          <p:nvPr/>
        </p:nvSpPr>
        <p:spPr>
          <a:xfrm>
            <a:off x="2424255" y="5483998"/>
            <a:ext cx="2030896" cy="338554"/>
          </a:xfrm>
          <a:prstGeom prst="rect">
            <a:avLst/>
          </a:prstGeom>
          <a:noFill/>
        </p:spPr>
        <p:txBody>
          <a:bodyPr wrap="square" rtlCol="0">
            <a:spAutoFit/>
          </a:bodyPr>
          <a:lstStyle/>
          <a:p>
            <a:r>
              <a:rPr lang="pt-BR" sz="1600" dirty="0">
                <a:latin typeface="Candara Light" panose="020E0502030303020204" pitchFamily="34" charset="0"/>
                <a:ea typeface="Gadugi" panose="020B0502040204020203" pitchFamily="34" charset="0"/>
              </a:rPr>
              <a:t>www.gaipa.ufc.br</a:t>
            </a:r>
          </a:p>
        </p:txBody>
      </p:sp>
      <p:sp>
        <p:nvSpPr>
          <p:cNvPr id="29" name="Retângulo 28">
            <a:extLst>
              <a:ext uri="{FF2B5EF4-FFF2-40B4-BE49-F238E27FC236}">
                <a16:creationId xmlns:a16="http://schemas.microsoft.com/office/drawing/2014/main" id="{C47D914A-ABA6-4385-A6F7-FE1A5C21B157}"/>
              </a:ext>
            </a:extLst>
          </p:cNvPr>
          <p:cNvSpPr/>
          <p:nvPr/>
        </p:nvSpPr>
        <p:spPr>
          <a:xfrm>
            <a:off x="2280867" y="2021823"/>
            <a:ext cx="4814878" cy="38007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 name="Imagem 29">
            <a:extLst>
              <a:ext uri="{FF2B5EF4-FFF2-40B4-BE49-F238E27FC236}">
                <a16:creationId xmlns:a16="http://schemas.microsoft.com/office/drawing/2014/main" id="{FEF716F4-E705-471C-8024-80A7FA17026E}"/>
              </a:ext>
            </a:extLst>
          </p:cNvPr>
          <p:cNvPicPr>
            <a:picLocks noChangeAspect="1"/>
          </p:cNvPicPr>
          <p:nvPr/>
        </p:nvPicPr>
        <p:blipFill>
          <a:blip r:embed="rId5"/>
          <a:stretch>
            <a:fillRect/>
          </a:stretch>
        </p:blipFill>
        <p:spPr>
          <a:xfrm>
            <a:off x="2343319" y="2111082"/>
            <a:ext cx="4709893" cy="587829"/>
          </a:xfrm>
          <a:prstGeom prst="rect">
            <a:avLst/>
          </a:prstGeom>
        </p:spPr>
      </p:pic>
      <p:pic>
        <p:nvPicPr>
          <p:cNvPr id="32" name="Imagem 31">
            <a:extLst>
              <a:ext uri="{FF2B5EF4-FFF2-40B4-BE49-F238E27FC236}">
                <a16:creationId xmlns:a16="http://schemas.microsoft.com/office/drawing/2014/main" id="{48A2FA61-1DB0-4EB5-8493-94DF37C608F6}"/>
              </a:ext>
            </a:extLst>
          </p:cNvPr>
          <p:cNvPicPr>
            <a:picLocks noChangeAspect="1"/>
          </p:cNvPicPr>
          <p:nvPr/>
        </p:nvPicPr>
        <p:blipFill>
          <a:blip r:embed="rId6"/>
          <a:stretch>
            <a:fillRect/>
          </a:stretch>
        </p:blipFill>
        <p:spPr>
          <a:xfrm>
            <a:off x="2363311" y="2717736"/>
            <a:ext cx="1365287" cy="147425"/>
          </a:xfrm>
          <a:prstGeom prst="rect">
            <a:avLst/>
          </a:prstGeom>
        </p:spPr>
      </p:pic>
      <p:sp>
        <p:nvSpPr>
          <p:cNvPr id="33" name="CaixaDeTexto 32">
            <a:extLst>
              <a:ext uri="{FF2B5EF4-FFF2-40B4-BE49-F238E27FC236}">
                <a16:creationId xmlns:a16="http://schemas.microsoft.com/office/drawing/2014/main" id="{3E3FA5A6-AB61-40DA-BABC-3797B369C7F0}"/>
              </a:ext>
            </a:extLst>
          </p:cNvPr>
          <p:cNvSpPr txBox="1"/>
          <p:nvPr/>
        </p:nvSpPr>
        <p:spPr>
          <a:xfrm>
            <a:off x="3638711" y="2672223"/>
            <a:ext cx="446568" cy="230832"/>
          </a:xfrm>
          <a:prstGeom prst="rect">
            <a:avLst/>
          </a:prstGeom>
          <a:noFill/>
        </p:spPr>
        <p:txBody>
          <a:bodyPr wrap="square" rtlCol="0">
            <a:spAutoFit/>
          </a:bodyPr>
          <a:lstStyle/>
          <a:p>
            <a:r>
              <a:rPr lang="pt-BR" sz="900" i="1" dirty="0"/>
              <a:t>et al.</a:t>
            </a:r>
          </a:p>
        </p:txBody>
      </p:sp>
      <p:sp>
        <p:nvSpPr>
          <p:cNvPr id="34" name="Retângulo 33">
            <a:extLst>
              <a:ext uri="{FF2B5EF4-FFF2-40B4-BE49-F238E27FC236}">
                <a16:creationId xmlns:a16="http://schemas.microsoft.com/office/drawing/2014/main" id="{22A532F6-CA2F-41DB-9846-36BD44F135FD}"/>
              </a:ext>
            </a:extLst>
          </p:cNvPr>
          <p:cNvSpPr/>
          <p:nvPr/>
        </p:nvSpPr>
        <p:spPr>
          <a:xfrm>
            <a:off x="5435955" y="2693307"/>
            <a:ext cx="1736373" cy="230832"/>
          </a:xfrm>
          <a:prstGeom prst="rect">
            <a:avLst/>
          </a:prstGeom>
        </p:spPr>
        <p:txBody>
          <a:bodyPr wrap="none">
            <a:spAutoFit/>
          </a:bodyPr>
          <a:lstStyle/>
          <a:p>
            <a:r>
              <a:rPr lang="pt-BR" sz="900" u="sng" dirty="0">
                <a:solidFill>
                  <a:srgbClr val="660066"/>
                </a:solidFill>
                <a:latin typeface="arial" panose="020B0604020202020204" pitchFamily="34" charset="0"/>
                <a:hlinkClick r:id="rId7" tooltip="BMJ (Clinical research ed.)."/>
              </a:rPr>
              <a:t>BMJ.</a:t>
            </a:r>
            <a:r>
              <a:rPr lang="pt-BR" sz="900" dirty="0">
                <a:solidFill>
                  <a:srgbClr val="000000"/>
                </a:solidFill>
                <a:latin typeface="arial" panose="020B0604020202020204" pitchFamily="34" charset="0"/>
              </a:rPr>
              <a:t> 2020 Mar 25;368:m697. </a:t>
            </a:r>
            <a:endParaRPr lang="pt-BR" sz="900" dirty="0"/>
          </a:p>
        </p:txBody>
      </p:sp>
      <p:sp>
        <p:nvSpPr>
          <p:cNvPr id="38" name="CaixaDeTexto 37">
            <a:extLst>
              <a:ext uri="{FF2B5EF4-FFF2-40B4-BE49-F238E27FC236}">
                <a16:creationId xmlns:a16="http://schemas.microsoft.com/office/drawing/2014/main" id="{BF14973D-62AD-4BC8-8619-EA1AFB6DEB3C}"/>
              </a:ext>
            </a:extLst>
          </p:cNvPr>
          <p:cNvSpPr txBox="1"/>
          <p:nvPr/>
        </p:nvSpPr>
        <p:spPr>
          <a:xfrm>
            <a:off x="179112" y="1012874"/>
            <a:ext cx="1227657" cy="369332"/>
          </a:xfrm>
          <a:prstGeom prst="rect">
            <a:avLst/>
          </a:prstGeom>
          <a:solidFill>
            <a:srgbClr val="FFFF00"/>
          </a:solidFill>
          <a:ln>
            <a:solidFill>
              <a:srgbClr val="002060"/>
            </a:solidFill>
          </a:ln>
        </p:spPr>
        <p:txBody>
          <a:bodyPr wrap="square" rtlCol="0">
            <a:spAutoFit/>
          </a:bodyPr>
          <a:lstStyle/>
          <a:p>
            <a:r>
              <a:rPr lang="pt-BR" dirty="0"/>
              <a:t>Exemplo 3.</a:t>
            </a:r>
          </a:p>
        </p:txBody>
      </p:sp>
    </p:spTree>
    <p:extLst>
      <p:ext uri="{BB962C8B-B14F-4D97-AF65-F5344CB8AC3E}">
        <p14:creationId xmlns:p14="http://schemas.microsoft.com/office/powerpoint/2010/main" val="1782524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7175AFC7-4CB3-4F2E-ABDF-A33C35EF64AD}"/>
              </a:ext>
            </a:extLst>
          </p:cNvPr>
          <p:cNvSpPr/>
          <p:nvPr/>
        </p:nvSpPr>
        <p:spPr>
          <a:xfrm>
            <a:off x="47037" y="28136"/>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a:extLst>
              <a:ext uri="{FF2B5EF4-FFF2-40B4-BE49-F238E27FC236}">
                <a16:creationId xmlns:a16="http://schemas.microsoft.com/office/drawing/2014/main" id="{DBFE8E8F-69CD-4322-AEE7-594A086F3EBD}"/>
              </a:ext>
            </a:extLst>
          </p:cNvPr>
          <p:cNvSpPr>
            <a:spLocks noGrp="1"/>
          </p:cNvSpPr>
          <p:nvPr>
            <p:ph idx="1"/>
          </p:nvPr>
        </p:nvSpPr>
        <p:spPr/>
        <p:txBody>
          <a:bodyPr/>
          <a:lstStyle/>
          <a:p>
            <a:r>
              <a:rPr lang="pt-BR" dirty="0"/>
              <a:t>Elaboração de imagens ilustrando informações sobre as intervenções, raciocínio clínico e enfim.</a:t>
            </a:r>
          </a:p>
        </p:txBody>
      </p:sp>
      <p:sp>
        <p:nvSpPr>
          <p:cNvPr id="11" name="Título 1">
            <a:extLst>
              <a:ext uri="{FF2B5EF4-FFF2-40B4-BE49-F238E27FC236}">
                <a16:creationId xmlns:a16="http://schemas.microsoft.com/office/drawing/2014/main" id="{B033F5AA-2E10-4CD7-9FA3-96D07ADCD933}"/>
              </a:ext>
            </a:extLst>
          </p:cNvPr>
          <p:cNvSpPr>
            <a:spLocks noGrp="1"/>
          </p:cNvSpPr>
          <p:nvPr>
            <p:ph type="title"/>
          </p:nvPr>
        </p:nvSpPr>
        <p:spPr>
          <a:xfrm>
            <a:off x="347294" y="365126"/>
            <a:ext cx="8515350" cy="1325563"/>
          </a:xfrm>
          <a:solidFill>
            <a:srgbClr val="002060"/>
          </a:solidFill>
        </p:spPr>
        <p:txBody>
          <a:bodyPr/>
          <a:lstStyle/>
          <a:p>
            <a:r>
              <a:rPr lang="pt-BR" dirty="0">
                <a:solidFill>
                  <a:srgbClr val="FFFF00"/>
                </a:solidFill>
              </a:rPr>
              <a:t>APRESENTAÇÃO DOS DADOS: Etapa 3</a:t>
            </a:r>
          </a:p>
        </p:txBody>
      </p:sp>
    </p:spTree>
    <p:extLst>
      <p:ext uri="{BB962C8B-B14F-4D97-AF65-F5344CB8AC3E}">
        <p14:creationId xmlns:p14="http://schemas.microsoft.com/office/powerpoint/2010/main" val="740319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F631A678-D316-45DD-B99E-77912933A163}"/>
              </a:ext>
            </a:extLst>
          </p:cNvPr>
          <p:cNvSpPr/>
          <p:nvPr/>
        </p:nvSpPr>
        <p:spPr>
          <a:xfrm>
            <a:off x="28136" y="0"/>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58A6696E-E6A7-418E-8CEB-E10989BFDA4A}"/>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D91E5260-80F6-41F6-957B-8C9943F0DF4A}"/>
              </a:ext>
            </a:extLst>
          </p:cNvPr>
          <p:cNvPicPr>
            <a:picLocks noChangeAspect="1"/>
          </p:cNvPicPr>
          <p:nvPr/>
        </p:nvPicPr>
        <p:blipFill>
          <a:blip r:embed="rId2"/>
          <a:stretch>
            <a:fillRect/>
          </a:stretch>
        </p:blipFill>
        <p:spPr>
          <a:xfrm>
            <a:off x="1798197" y="76639"/>
            <a:ext cx="6763752" cy="6783188"/>
          </a:xfrm>
          <a:prstGeom prst="rect">
            <a:avLst/>
          </a:prstGeom>
        </p:spPr>
      </p:pic>
      <p:sp>
        <p:nvSpPr>
          <p:cNvPr id="8" name="Retângulo 7">
            <a:extLst>
              <a:ext uri="{FF2B5EF4-FFF2-40B4-BE49-F238E27FC236}">
                <a16:creationId xmlns:a16="http://schemas.microsoft.com/office/drawing/2014/main" id="{979B022C-CE5F-4DBF-B111-FC452D93D956}"/>
              </a:ext>
            </a:extLst>
          </p:cNvPr>
          <p:cNvSpPr/>
          <p:nvPr/>
        </p:nvSpPr>
        <p:spPr>
          <a:xfrm>
            <a:off x="1916507" y="6334822"/>
            <a:ext cx="3202405" cy="371236"/>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Espaço Reservado para Conteúdo 5">
            <a:extLst>
              <a:ext uri="{FF2B5EF4-FFF2-40B4-BE49-F238E27FC236}">
                <a16:creationId xmlns:a16="http://schemas.microsoft.com/office/drawing/2014/main" id="{DEA9FA92-21E4-4318-8B35-57F0970F4D2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727" b="90000" l="9892" r="89954">
                        <a14:foregroundMark x1="53014" y1="7727" x2="53014" y2="7727"/>
                        <a14:foregroundMark x1="63060" y1="17727" x2="63060" y2="17727"/>
                        <a14:foregroundMark x1="52859" y1="32727" x2="52859" y2="32727"/>
                        <a14:foregroundMark x1="48841" y1="11818" x2="48841" y2="11818"/>
                        <a14:foregroundMark x1="46677" y1="33636" x2="46677" y2="33636"/>
                        <a14:foregroundMark x1="33539" y1="35000" x2="33539" y2="35000"/>
                      </a14:backgroundRemoval>
                    </a14:imgEffect>
                    <a14:imgEffect>
                      <a14:artisticPhotocopy/>
                    </a14:imgEffect>
                  </a14:imgLayer>
                </a14:imgProps>
              </a:ext>
              <a:ext uri="{28A0092B-C50C-407E-A947-70E740481C1C}">
                <a14:useLocalDpi xmlns:a14="http://schemas.microsoft.com/office/drawing/2010/main" val="0"/>
              </a:ext>
            </a:extLst>
          </a:blip>
          <a:stretch>
            <a:fillRect/>
          </a:stretch>
        </p:blipFill>
        <p:spPr>
          <a:xfrm>
            <a:off x="4153472" y="6396848"/>
            <a:ext cx="1091772" cy="371236"/>
          </a:xfrm>
          <a:prstGeom prst="rect">
            <a:avLst/>
          </a:prstGeom>
        </p:spPr>
      </p:pic>
      <p:pic>
        <p:nvPicPr>
          <p:cNvPr id="6" name="Imagem 5">
            <a:extLst>
              <a:ext uri="{FF2B5EF4-FFF2-40B4-BE49-F238E27FC236}">
                <a16:creationId xmlns:a16="http://schemas.microsoft.com/office/drawing/2014/main" id="{D7B77EE6-727D-4DC2-AF7B-C10600841DC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39" b="89157" l="1017" r="96271">
                        <a14:foregroundMark x1="24407" y1="48193" x2="24407" y2="48193"/>
                        <a14:foregroundMark x1="5763" y1="18072" x2="5763" y2="18072"/>
                        <a14:foregroundMark x1="5763" y1="78313" x2="5763" y2="78313"/>
                        <a14:foregroundMark x1="1017" y1="49398" x2="1017" y2="49398"/>
                        <a14:foregroundMark x1="3729" y1="22892" x2="3729" y2="22892"/>
                        <a14:foregroundMark x1="11864" y1="10843" x2="11864" y2="10843"/>
                        <a14:foregroundMark x1="13898" y1="89157" x2="13898" y2="89157"/>
                        <a14:foregroundMark x1="15593" y1="48193" x2="15593" y2="48193"/>
                        <a14:foregroundMark x1="31864" y1="48193" x2="31864" y2="48193"/>
                        <a14:foregroundMark x1="35932" y1="51807" x2="35932" y2="51807"/>
                        <a14:foregroundMark x1="42034" y1="56627" x2="42034" y2="56627"/>
                        <a14:foregroundMark x1="45085" y1="50602" x2="45085" y2="50602"/>
                        <a14:foregroundMark x1="52542" y1="45783" x2="52542" y2="45783"/>
                        <a14:foregroundMark x1="56949" y1="44578" x2="56949" y2="44578"/>
                        <a14:foregroundMark x1="62712" y1="54217" x2="62712" y2="54217"/>
                        <a14:foregroundMark x1="69831" y1="54217" x2="69831" y2="54217"/>
                        <a14:foregroundMark x1="75932" y1="53012" x2="75932" y2="53012"/>
                        <a14:foregroundMark x1="86441" y1="44578" x2="86441" y2="44578"/>
                        <a14:foregroundMark x1="88475" y1="61446" x2="88475" y2="61446"/>
                        <a14:foregroundMark x1="96271" y1="54217" x2="96271" y2="54217"/>
                        <a14:foregroundMark x1="73559" y1="16867" x2="73559" y2="16867"/>
                        <a14:foregroundMark x1="77288" y1="14458" x2="77288" y2="14458"/>
                        <a14:foregroundMark x1="68814" y1="15663" x2="68814" y2="15663"/>
                        <a14:foregroundMark x1="64407" y1="12048" x2="64407" y2="12048"/>
                        <a14:foregroundMark x1="61017" y1="13253" x2="61017" y2="13253"/>
                        <a14:foregroundMark x1="59661" y1="14458" x2="59661" y2="14458"/>
                        <a14:foregroundMark x1="52542" y1="13253" x2="52542" y2="13253"/>
                        <a14:foregroundMark x1="50847" y1="16867" x2="50847" y2="16867"/>
                        <a14:foregroundMark x1="46780" y1="13253" x2="46780" y2="13253"/>
                        <a14:foregroundMark x1="44068" y1="13253" x2="44068" y2="13253"/>
                        <a14:foregroundMark x1="41695" y1="19277" x2="41695" y2="19277"/>
                        <a14:foregroundMark x1="36610" y1="18072" x2="36610" y2="18072"/>
                        <a14:foregroundMark x1="28814" y1="9639" x2="28814" y2="9639"/>
                        <a14:foregroundMark x1="75254" y1="14458" x2="75254" y2="14458"/>
                        <a14:foregroundMark x1="57627" y1="14458" x2="57627" y2="14458"/>
                        <a14:foregroundMark x1="33559" y1="14458" x2="33559" y2="14458"/>
                        <a14:foregroundMark x1="75932" y1="10843" x2="75932" y2="10843"/>
                        <a14:foregroundMark x1="76610" y1="12048" x2="76610" y2="12048"/>
                        <a14:foregroundMark x1="55932" y1="12048" x2="55932" y2="12048"/>
                        <a14:foregroundMark x1="56610" y1="15663" x2="56610" y2="15663"/>
                        <a14:foregroundMark x1="58305" y1="12048" x2="58305" y2="12048"/>
                        <a14:foregroundMark x1="76102" y1="13253" x2="75593" y2="14458"/>
                        <a14:foregroundMark x1="76610" y1="12048" x2="76102" y2="13253"/>
                        <a14:foregroundMark x1="75932" y1="10843" x2="75932" y2="10843"/>
                        <a14:foregroundMark x1="76271" y1="10843" x2="76271" y2="10843"/>
                        <a14:foregroundMark x1="75932" y1="10843" x2="75932" y2="10843"/>
                        <a14:foregroundMark x1="75932" y1="10843" x2="76610" y2="9639"/>
                        <a14:foregroundMark x1="76949" y1="13253" x2="75593" y2="13253"/>
                        <a14:foregroundMark x1="58644" y1="14458" x2="58644" y2="14458"/>
                        <a14:foregroundMark x1="34576" y1="10843" x2="34576" y2="10843"/>
                        <a14:foregroundMark x1="35254" y1="13253" x2="35254" y2="13253"/>
                        <a14:foregroundMark x1="34237" y1="12048" x2="34237" y2="12048"/>
                        <a14:foregroundMark x1="34237" y1="12048" x2="34237" y2="12048"/>
                        <a14:foregroundMark x1="76610" y1="10843" x2="76610" y2="10843"/>
                        <a14:foregroundMark x1="76949" y1="12048" x2="76949" y2="12048"/>
                        <a14:foregroundMark x1="75932" y1="10843" x2="75932" y2="10843"/>
                        <a14:foregroundMark x1="75932" y1="9639" x2="75932" y2="9639"/>
                        <a14:foregroundMark x1="34237" y1="12048" x2="34237" y2="12048"/>
                        <a14:foregroundMark x1="34576" y1="12048" x2="34576" y2="12048"/>
                        <a14:foregroundMark x1="34576" y1="10843" x2="34237" y2="10843"/>
                        <a14:foregroundMark x1="76271" y1="10843" x2="76271" y2="10843"/>
                        <a14:foregroundMark x1="76271" y1="10843" x2="75593" y2="12048"/>
                        <a14:backgroundMark x1="49831" y1="49398" x2="49831" y2="49398"/>
                        <a14:backgroundMark x1="77627" y1="46988" x2="77627" y2="46988"/>
                        <a14:backgroundMark x1="18983" y1="43373" x2="18983" y2="43373"/>
                        <a14:backgroundMark x1="83729" y1="46988" x2="83729" y2="46988"/>
                        <a14:backgroundMark x1="93559" y1="48193" x2="93559" y2="48193"/>
                        <a14:backgroundMark x1="30508" y1="13253" x2="30508" y2="13253"/>
                        <a14:backgroundMark x1="37966" y1="15663" x2="37966" y2="15663"/>
                        <a14:backgroundMark x1="35932" y1="18072" x2="35932" y2="18072"/>
                        <a14:backgroundMark x1="41356" y1="16867" x2="41356" y2="16867"/>
                        <a14:backgroundMark x1="49492" y1="15663" x2="49492" y2="15663"/>
                        <a14:backgroundMark x1="68136" y1="15663" x2="68136" y2="15663"/>
                        <a14:backgroundMark x1="72881" y1="16867" x2="72881" y2="16867"/>
                        <a14:backgroundMark x1="76271" y1="18072" x2="76271" y2="18072"/>
                        <a14:backgroundMark x1="58644" y1="13253" x2="58644" y2="13253"/>
                        <a14:backgroundMark x1="58983" y1="16867" x2="58983" y2="16867"/>
                        <a14:backgroundMark x1="74576" y1="15663" x2="74576" y2="15663"/>
                        <a14:backgroundMark x1="76271" y1="7229" x2="76271" y2="7229"/>
                        <a14:backgroundMark x1="56949" y1="14458" x2="56949" y2="14458"/>
                        <a14:backgroundMark x1="76949" y1="9639" x2="76949" y2="9639"/>
                        <a14:backgroundMark x1="78305" y1="18072" x2="77966" y2="16867"/>
                        <a14:backgroundMark x1="74915" y1="9639" x2="74915" y2="9639"/>
                        <a14:backgroundMark x1="34576" y1="13253" x2="34576" y2="13253"/>
                        <a14:backgroundMark x1="34576" y1="7229" x2="34576" y2="7229"/>
                        <a14:backgroundMark x1="33220" y1="8434" x2="33220" y2="8434"/>
                        <a14:backgroundMark x1="33220" y1="7229" x2="33220" y2="7229"/>
                        <a14:backgroundMark x1="33559" y1="7229" x2="33559" y2="7229"/>
                        <a14:backgroundMark x1="75593" y1="8434" x2="75593" y2="8434"/>
                        <a14:backgroundMark x1="76271" y1="13253" x2="76271" y2="13253"/>
                      </a14:backgroundRemoval>
                    </a14:imgEffect>
                  </a14:imgLayer>
                </a14:imgProps>
              </a:ext>
              <a:ext uri="{28A0092B-C50C-407E-A947-70E740481C1C}">
                <a14:useLocalDpi xmlns:a14="http://schemas.microsoft.com/office/drawing/2010/main" val="0"/>
              </a:ext>
            </a:extLst>
          </a:blip>
          <a:srcRect/>
          <a:stretch>
            <a:fillRect/>
          </a:stretch>
        </p:blipFill>
        <p:spPr bwMode="auto">
          <a:xfrm>
            <a:off x="3175813" y="6396848"/>
            <a:ext cx="1042737" cy="293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m 6">
            <a:extLst>
              <a:ext uri="{FF2B5EF4-FFF2-40B4-BE49-F238E27FC236}">
                <a16:creationId xmlns:a16="http://schemas.microsoft.com/office/drawing/2014/main" id="{CAF71C9B-2327-4A1F-98E6-B963F48F75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8592" y="6396979"/>
            <a:ext cx="1091772" cy="294163"/>
          </a:xfrm>
          <a:prstGeom prst="rect">
            <a:avLst/>
          </a:prstGeom>
        </p:spPr>
      </p:pic>
      <p:sp>
        <p:nvSpPr>
          <p:cNvPr id="9" name="CaixaDeTexto 8">
            <a:extLst>
              <a:ext uri="{FF2B5EF4-FFF2-40B4-BE49-F238E27FC236}">
                <a16:creationId xmlns:a16="http://schemas.microsoft.com/office/drawing/2014/main" id="{7C3A0891-40D3-468B-B3FE-D2E72DB451C2}"/>
              </a:ext>
            </a:extLst>
          </p:cNvPr>
          <p:cNvSpPr txBox="1"/>
          <p:nvPr/>
        </p:nvSpPr>
        <p:spPr>
          <a:xfrm>
            <a:off x="150976" y="227738"/>
            <a:ext cx="1227657" cy="369332"/>
          </a:xfrm>
          <a:prstGeom prst="rect">
            <a:avLst/>
          </a:prstGeom>
          <a:solidFill>
            <a:srgbClr val="FFFF00"/>
          </a:solidFill>
          <a:ln>
            <a:solidFill>
              <a:srgbClr val="002060"/>
            </a:solidFill>
          </a:ln>
        </p:spPr>
        <p:txBody>
          <a:bodyPr wrap="square" rtlCol="0">
            <a:spAutoFit/>
          </a:bodyPr>
          <a:lstStyle/>
          <a:p>
            <a:r>
              <a:rPr lang="pt-BR" dirty="0"/>
              <a:t>Exemplo 1.</a:t>
            </a:r>
          </a:p>
        </p:txBody>
      </p:sp>
    </p:spTree>
    <p:extLst>
      <p:ext uri="{BB962C8B-B14F-4D97-AF65-F5344CB8AC3E}">
        <p14:creationId xmlns:p14="http://schemas.microsoft.com/office/powerpoint/2010/main" val="117897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4">
            <a:extLst>
              <a:ext uri="{FF2B5EF4-FFF2-40B4-BE49-F238E27FC236}">
                <a16:creationId xmlns:a16="http://schemas.microsoft.com/office/drawing/2014/main" id="{1776AF42-CCD3-46F1-BBBC-7FD90464AC87}"/>
              </a:ext>
            </a:extLst>
          </p:cNvPr>
          <p:cNvGraphicFramePr>
            <a:graphicFrameLocks noGrp="1"/>
          </p:cNvGraphicFramePr>
          <p:nvPr>
            <p:extLst>
              <p:ext uri="{D42A27DB-BD31-4B8C-83A1-F6EECF244321}">
                <p14:modId xmlns:p14="http://schemas.microsoft.com/office/powerpoint/2010/main" val="3717844167"/>
              </p:ext>
            </p:extLst>
          </p:nvPr>
        </p:nvGraphicFramePr>
        <p:xfrm>
          <a:off x="92765" y="3133747"/>
          <a:ext cx="8911135" cy="1854200"/>
        </p:xfrm>
        <a:graphic>
          <a:graphicData uri="http://schemas.openxmlformats.org/drawingml/2006/table">
            <a:tbl>
              <a:tblPr firstRow="1" bandRow="1">
                <a:tableStyleId>{5C22544A-7EE6-4342-B048-85BDC9FD1C3A}</a:tableStyleId>
              </a:tblPr>
              <a:tblGrid>
                <a:gridCol w="1326739">
                  <a:extLst>
                    <a:ext uri="{9D8B030D-6E8A-4147-A177-3AD203B41FA5}">
                      <a16:colId xmlns:a16="http://schemas.microsoft.com/office/drawing/2014/main" val="714979275"/>
                    </a:ext>
                  </a:extLst>
                </a:gridCol>
                <a:gridCol w="2008410">
                  <a:extLst>
                    <a:ext uri="{9D8B030D-6E8A-4147-A177-3AD203B41FA5}">
                      <a16:colId xmlns:a16="http://schemas.microsoft.com/office/drawing/2014/main" val="1068948855"/>
                    </a:ext>
                  </a:extLst>
                </a:gridCol>
                <a:gridCol w="3810610">
                  <a:extLst>
                    <a:ext uri="{9D8B030D-6E8A-4147-A177-3AD203B41FA5}">
                      <a16:colId xmlns:a16="http://schemas.microsoft.com/office/drawing/2014/main" val="2969572896"/>
                    </a:ext>
                  </a:extLst>
                </a:gridCol>
                <a:gridCol w="1765376">
                  <a:extLst>
                    <a:ext uri="{9D8B030D-6E8A-4147-A177-3AD203B41FA5}">
                      <a16:colId xmlns:a16="http://schemas.microsoft.com/office/drawing/2014/main" val="2975548933"/>
                    </a:ext>
                  </a:extLst>
                </a:gridCol>
              </a:tblGrid>
              <a:tr h="370840">
                <a:tc>
                  <a:txBody>
                    <a:bodyPr/>
                    <a:lstStyle/>
                    <a:p>
                      <a:r>
                        <a:rPr lang="pt-BR" dirty="0"/>
                        <a:t>TEMA</a:t>
                      </a:r>
                    </a:p>
                  </a:txBody>
                  <a:tcPr/>
                </a:tc>
                <a:tc>
                  <a:txBody>
                    <a:bodyPr/>
                    <a:lstStyle/>
                    <a:p>
                      <a:r>
                        <a:rPr lang="pt-BR" dirty="0"/>
                        <a:t>DUPLA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ARTIGO</a:t>
                      </a:r>
                    </a:p>
                  </a:txBody>
                  <a:tcPr/>
                </a:tc>
                <a:tc>
                  <a:txBody>
                    <a:bodyPr/>
                    <a:lstStyle/>
                    <a:p>
                      <a:r>
                        <a:rPr lang="pt-BR" dirty="0"/>
                        <a:t>DOI</a:t>
                      </a:r>
                    </a:p>
                  </a:txBody>
                  <a:tcPr/>
                </a:tc>
                <a:extLst>
                  <a:ext uri="{0D108BD9-81ED-4DB2-BD59-A6C34878D82A}">
                    <a16:rowId xmlns:a16="http://schemas.microsoft.com/office/drawing/2014/main" val="1398989410"/>
                  </a:ext>
                </a:extLst>
              </a:tr>
              <a:tr h="370840">
                <a:tc>
                  <a:txBody>
                    <a:bodyPr/>
                    <a:lstStyle/>
                    <a:p>
                      <a:endParaRPr lang="pt-BR" dirty="0"/>
                    </a:p>
                  </a:txBody>
                  <a:tcPr/>
                </a:tc>
                <a:tc>
                  <a:txBody>
                    <a:bodyPr/>
                    <a:lstStyle/>
                    <a:p>
                      <a:endParaRPr lang="pt-BR" dirty="0"/>
                    </a:p>
                  </a:txBody>
                  <a:tcPr/>
                </a:tc>
                <a:tc>
                  <a:txBody>
                    <a:bodyPr/>
                    <a:lstStyle/>
                    <a:p>
                      <a:endParaRPr lang="pt-BR" sz="1400" dirty="0"/>
                    </a:p>
                  </a:txBody>
                  <a:tcPr/>
                </a:tc>
                <a:tc>
                  <a:txBody>
                    <a:bodyPr/>
                    <a:lstStyle/>
                    <a:p>
                      <a:endParaRPr lang="pt-BR" dirty="0"/>
                    </a:p>
                  </a:txBody>
                  <a:tcPr/>
                </a:tc>
                <a:extLst>
                  <a:ext uri="{0D108BD9-81ED-4DB2-BD59-A6C34878D82A}">
                    <a16:rowId xmlns:a16="http://schemas.microsoft.com/office/drawing/2014/main" val="278746945"/>
                  </a:ext>
                </a:extLst>
              </a:tr>
              <a:tr h="370840">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extLst>
                  <a:ext uri="{0D108BD9-81ED-4DB2-BD59-A6C34878D82A}">
                    <a16:rowId xmlns:a16="http://schemas.microsoft.com/office/drawing/2014/main" val="1680417417"/>
                  </a:ext>
                </a:extLst>
              </a:tr>
              <a:tr h="370840">
                <a:tc>
                  <a:txBody>
                    <a:bodyPr/>
                    <a:lstStyle/>
                    <a:p>
                      <a:endParaRPr lang="pt-BR" dirty="0"/>
                    </a:p>
                  </a:txBody>
                  <a:tcPr/>
                </a:tc>
                <a:tc>
                  <a:txBody>
                    <a:bodyPr/>
                    <a:lstStyle/>
                    <a:p>
                      <a:endParaRPr lang="pt-BR" dirty="0"/>
                    </a:p>
                  </a:txBody>
                  <a:tcPr/>
                </a:tc>
                <a:tc>
                  <a:txBody>
                    <a:bodyPr/>
                    <a:lstStyle/>
                    <a:p>
                      <a:endParaRPr lang="pt-BR" dirty="0"/>
                    </a:p>
                  </a:txBody>
                  <a:tcPr/>
                </a:tc>
                <a:tc>
                  <a:txBody>
                    <a:bodyPr/>
                    <a:lstStyle/>
                    <a:p>
                      <a:endParaRPr lang="pt-BR" dirty="0"/>
                    </a:p>
                  </a:txBody>
                  <a:tcPr/>
                </a:tc>
                <a:extLst>
                  <a:ext uri="{0D108BD9-81ED-4DB2-BD59-A6C34878D82A}">
                    <a16:rowId xmlns:a16="http://schemas.microsoft.com/office/drawing/2014/main" val="2330824370"/>
                  </a:ext>
                </a:extLst>
              </a:tr>
              <a:tr h="370840">
                <a:tc>
                  <a:txBody>
                    <a:bodyPr/>
                    <a:lstStyle/>
                    <a:p>
                      <a:endParaRPr lang="pt-BR" dirty="0"/>
                    </a:p>
                  </a:txBody>
                  <a:tcPr/>
                </a:tc>
                <a:tc>
                  <a:txBody>
                    <a:bodyPr/>
                    <a:lstStyle/>
                    <a:p>
                      <a:endParaRPr lang="pt-BR" dirty="0"/>
                    </a:p>
                  </a:txBody>
                  <a:tcPr/>
                </a:tc>
                <a:tc>
                  <a:txBody>
                    <a:bodyPr/>
                    <a:lstStyle/>
                    <a:p>
                      <a:endParaRPr lang="pt-BR" dirty="0">
                        <a:solidFill>
                          <a:schemeClr val="tx1"/>
                        </a:solidFill>
                      </a:endParaRPr>
                    </a:p>
                  </a:txBody>
                  <a:tcPr/>
                </a:tc>
                <a:tc>
                  <a:txBody>
                    <a:bodyPr/>
                    <a:lstStyle/>
                    <a:p>
                      <a:endParaRPr lang="pt-BR" dirty="0">
                        <a:solidFill>
                          <a:srgbClr val="FF0000"/>
                        </a:solidFill>
                      </a:endParaRPr>
                    </a:p>
                  </a:txBody>
                  <a:tcPr/>
                </a:tc>
                <a:extLst>
                  <a:ext uri="{0D108BD9-81ED-4DB2-BD59-A6C34878D82A}">
                    <a16:rowId xmlns:a16="http://schemas.microsoft.com/office/drawing/2014/main" val="2933197025"/>
                  </a:ext>
                </a:extLst>
              </a:tr>
            </a:tbl>
          </a:graphicData>
        </a:graphic>
      </p:graphicFrame>
      <p:sp>
        <p:nvSpPr>
          <p:cNvPr id="3" name="Título 1">
            <a:extLst>
              <a:ext uri="{FF2B5EF4-FFF2-40B4-BE49-F238E27FC236}">
                <a16:creationId xmlns:a16="http://schemas.microsoft.com/office/drawing/2014/main" id="{9DC08AA6-C5EC-4D43-9B93-E88A4EBED08C}"/>
              </a:ext>
            </a:extLst>
          </p:cNvPr>
          <p:cNvSpPr>
            <a:spLocks noGrp="1"/>
          </p:cNvSpPr>
          <p:nvPr>
            <p:ph type="title"/>
          </p:nvPr>
        </p:nvSpPr>
        <p:spPr>
          <a:xfrm>
            <a:off x="0" y="675247"/>
            <a:ext cx="9144000" cy="672104"/>
          </a:xfrm>
        </p:spPr>
        <p:txBody>
          <a:bodyPr>
            <a:noAutofit/>
          </a:bodyPr>
          <a:lstStyle/>
          <a:p>
            <a:r>
              <a:rPr lang="pt-BR" sz="2600" b="1" u="sng" dirty="0"/>
              <a:t>Descrição da Atividade</a:t>
            </a:r>
          </a:p>
        </p:txBody>
      </p:sp>
      <p:sp>
        <p:nvSpPr>
          <p:cNvPr id="5" name="Espaço Reservado para Conteúdo 2">
            <a:extLst>
              <a:ext uri="{FF2B5EF4-FFF2-40B4-BE49-F238E27FC236}">
                <a16:creationId xmlns:a16="http://schemas.microsoft.com/office/drawing/2014/main" id="{62BE3950-544C-4BC0-AE6E-C15ACA77FD72}"/>
              </a:ext>
            </a:extLst>
          </p:cNvPr>
          <p:cNvSpPr>
            <a:spLocks noGrp="1"/>
          </p:cNvSpPr>
          <p:nvPr>
            <p:ph idx="1"/>
          </p:nvPr>
        </p:nvSpPr>
        <p:spPr>
          <a:xfrm>
            <a:off x="0" y="1347351"/>
            <a:ext cx="9143999" cy="1700035"/>
          </a:xfrm>
        </p:spPr>
        <p:txBody>
          <a:bodyPr>
            <a:noAutofit/>
          </a:bodyPr>
          <a:lstStyle/>
          <a:p>
            <a:pPr algn="just">
              <a:lnSpc>
                <a:spcPct val="100000"/>
              </a:lnSpc>
              <a:spcBef>
                <a:spcPts val="0"/>
              </a:spcBef>
            </a:pPr>
            <a:r>
              <a:rPr lang="pt-BR" sz="1400" dirty="0"/>
              <a:t>Realizar a leitura dirigida do artigo (Título, Objetivo, Métodos, Tabelas e Gráficos nos resultados, 1º parágrafo da discussão, conclusão) e, após, a leitura na íntegra.</a:t>
            </a:r>
          </a:p>
          <a:p>
            <a:pPr algn="just">
              <a:lnSpc>
                <a:spcPct val="100000"/>
              </a:lnSpc>
              <a:spcBef>
                <a:spcPts val="0"/>
              </a:spcBef>
            </a:pPr>
            <a:r>
              <a:rPr lang="pt-BR" sz="1400" dirty="0"/>
              <a:t>Preencher o roteiro disponível nos slides, calculando a diferença das médias intra e intergrupo utilizando a calculadora de intervalo de confiança da PEDro, conforme exemplo. &lt;</a:t>
            </a:r>
            <a:r>
              <a:rPr lang="pt-BR" sz="1400" dirty="0">
                <a:hlinkClick r:id="rId2"/>
              </a:rPr>
              <a:t>https://www.pedro.org.au/english/downloads/confidence-interval-calculator/</a:t>
            </a:r>
            <a:r>
              <a:rPr lang="pt-BR" sz="1400" dirty="0"/>
              <a:t>&gt;.</a:t>
            </a:r>
          </a:p>
          <a:p>
            <a:pPr algn="just">
              <a:lnSpc>
                <a:spcPct val="100000"/>
              </a:lnSpc>
              <a:spcBef>
                <a:spcPts val="0"/>
              </a:spcBef>
            </a:pPr>
            <a:r>
              <a:rPr lang="pt-BR" sz="1400" dirty="0"/>
              <a:t>Criar a arte para divulgação das informações sintetizando os principais dados do estudo, conforme exemplo.</a:t>
            </a:r>
          </a:p>
          <a:p>
            <a:pPr algn="just">
              <a:lnSpc>
                <a:spcPct val="100000"/>
              </a:lnSpc>
              <a:spcBef>
                <a:spcPts val="0"/>
              </a:spcBef>
            </a:pPr>
            <a:r>
              <a:rPr lang="pt-BR" sz="1400" dirty="0"/>
              <a:t>Entregar este roteiro e Apresentar o artigo na próxima reunião científica do Projeto GAIPA-UFC.</a:t>
            </a:r>
          </a:p>
        </p:txBody>
      </p:sp>
    </p:spTree>
    <p:extLst>
      <p:ext uri="{BB962C8B-B14F-4D97-AF65-F5344CB8AC3E}">
        <p14:creationId xmlns:p14="http://schemas.microsoft.com/office/powerpoint/2010/main" val="2083899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25E97-1D5A-4EFC-8C40-201B5EB97B9D}"/>
              </a:ext>
            </a:extLst>
          </p:cNvPr>
          <p:cNvSpPr>
            <a:spLocks noGrp="1"/>
          </p:cNvSpPr>
          <p:nvPr>
            <p:ph type="title"/>
          </p:nvPr>
        </p:nvSpPr>
        <p:spPr>
          <a:xfrm>
            <a:off x="628650" y="927832"/>
            <a:ext cx="7886700" cy="1325563"/>
          </a:xfrm>
        </p:spPr>
        <p:txBody>
          <a:bodyPr/>
          <a:lstStyle/>
          <a:p>
            <a:r>
              <a:rPr lang="pt-BR" dirty="0"/>
              <a:t>Obrigado!</a:t>
            </a:r>
          </a:p>
        </p:txBody>
      </p:sp>
      <p:sp>
        <p:nvSpPr>
          <p:cNvPr id="3" name="Espaço Reservado para Conteúdo 2">
            <a:extLst>
              <a:ext uri="{FF2B5EF4-FFF2-40B4-BE49-F238E27FC236}">
                <a16:creationId xmlns:a16="http://schemas.microsoft.com/office/drawing/2014/main" id="{2738CA63-0033-43FF-8E86-BB4AF4EA9EA3}"/>
              </a:ext>
            </a:extLst>
          </p:cNvPr>
          <p:cNvSpPr>
            <a:spLocks noGrp="1"/>
          </p:cNvSpPr>
          <p:nvPr>
            <p:ph idx="1"/>
          </p:nvPr>
        </p:nvSpPr>
        <p:spPr>
          <a:xfrm>
            <a:off x="628650" y="2253395"/>
            <a:ext cx="7886700" cy="3923567"/>
          </a:xfrm>
        </p:spPr>
        <p:txBody>
          <a:bodyPr/>
          <a:lstStyle/>
          <a:p>
            <a:r>
              <a:rPr lang="pt-BR" dirty="0"/>
              <a:t>Envie os arquivo pelo zap do grupo</a:t>
            </a:r>
          </a:p>
        </p:txBody>
      </p:sp>
    </p:spTree>
    <p:extLst>
      <p:ext uri="{BB962C8B-B14F-4D97-AF65-F5344CB8AC3E}">
        <p14:creationId xmlns:p14="http://schemas.microsoft.com/office/powerpoint/2010/main" val="253023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BC5E20D4-C030-411E-BF8A-D779D6269EB0}"/>
              </a:ext>
            </a:extLst>
          </p:cNvPr>
          <p:cNvSpPr/>
          <p:nvPr/>
        </p:nvSpPr>
        <p:spPr>
          <a:xfrm>
            <a:off x="-1367" y="5991661"/>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077F18B9-DD27-4988-A067-F817CEDB8409}"/>
              </a:ext>
            </a:extLst>
          </p:cNvPr>
          <p:cNvSpPr/>
          <p:nvPr/>
        </p:nvSpPr>
        <p:spPr>
          <a:xfrm>
            <a:off x="14068" y="33321"/>
            <a:ext cx="9115864" cy="754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Tabela 3">
            <a:extLst>
              <a:ext uri="{FF2B5EF4-FFF2-40B4-BE49-F238E27FC236}">
                <a16:creationId xmlns:a16="http://schemas.microsoft.com/office/drawing/2014/main" id="{7790857F-68C0-4D1A-9238-B0F9987042BD}"/>
              </a:ext>
            </a:extLst>
          </p:cNvPr>
          <p:cNvGraphicFramePr>
            <a:graphicFrameLocks noGrp="1"/>
          </p:cNvGraphicFramePr>
          <p:nvPr>
            <p:extLst>
              <p:ext uri="{D42A27DB-BD31-4B8C-83A1-F6EECF244321}">
                <p14:modId xmlns:p14="http://schemas.microsoft.com/office/powerpoint/2010/main" val="2004626105"/>
              </p:ext>
            </p:extLst>
          </p:nvPr>
        </p:nvGraphicFramePr>
        <p:xfrm>
          <a:off x="53007" y="61758"/>
          <a:ext cx="9020367" cy="245999"/>
        </p:xfrm>
        <a:graphic>
          <a:graphicData uri="http://schemas.openxmlformats.org/drawingml/2006/table">
            <a:tbl>
              <a:tblPr firstRow="1" firstCol="1" bandRow="1">
                <a:tableStyleId>{5C22544A-7EE6-4342-B048-85BDC9FD1C3A}</a:tableStyleId>
              </a:tblPr>
              <a:tblGrid>
                <a:gridCol w="1711348">
                  <a:extLst>
                    <a:ext uri="{9D8B030D-6E8A-4147-A177-3AD203B41FA5}">
                      <a16:colId xmlns:a16="http://schemas.microsoft.com/office/drawing/2014/main" val="3767385547"/>
                    </a:ext>
                  </a:extLst>
                </a:gridCol>
                <a:gridCol w="7309019">
                  <a:extLst>
                    <a:ext uri="{9D8B030D-6E8A-4147-A177-3AD203B41FA5}">
                      <a16:colId xmlns:a16="http://schemas.microsoft.com/office/drawing/2014/main" val="1364027409"/>
                    </a:ext>
                  </a:extLst>
                </a:gridCol>
              </a:tblGrid>
              <a:tr h="0">
                <a:tc>
                  <a:txBody>
                    <a:bodyPr/>
                    <a:lstStyle/>
                    <a:p>
                      <a:pPr>
                        <a:lnSpc>
                          <a:spcPct val="150000"/>
                        </a:lnSpc>
                        <a:spcBef>
                          <a:spcPts val="0"/>
                        </a:spcBef>
                        <a:spcAft>
                          <a:spcPts val="0"/>
                        </a:spcAft>
                      </a:pPr>
                      <a:r>
                        <a:rPr lang="pt-BR" sz="1200" dirty="0">
                          <a:solidFill>
                            <a:schemeClr val="tx1"/>
                          </a:solidFill>
                          <a:effectLst/>
                        </a:rPr>
                        <a:t>AUTORES DA SÍNTESE:</a:t>
                      </a:r>
                      <a:endParaRPr lang="pt-BR"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pt-B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874660"/>
                  </a:ext>
                </a:extLst>
              </a:tr>
            </a:tbl>
          </a:graphicData>
        </a:graphic>
      </p:graphicFrame>
      <p:graphicFrame>
        <p:nvGraphicFramePr>
          <p:cNvPr id="5" name="Tabela 4">
            <a:extLst>
              <a:ext uri="{FF2B5EF4-FFF2-40B4-BE49-F238E27FC236}">
                <a16:creationId xmlns:a16="http://schemas.microsoft.com/office/drawing/2014/main" id="{0888D983-2BF5-407D-A847-E4940F2D1B85}"/>
              </a:ext>
            </a:extLst>
          </p:cNvPr>
          <p:cNvGraphicFramePr>
            <a:graphicFrameLocks noGrp="1"/>
          </p:cNvGraphicFramePr>
          <p:nvPr>
            <p:extLst>
              <p:ext uri="{D42A27DB-BD31-4B8C-83A1-F6EECF244321}">
                <p14:modId xmlns:p14="http://schemas.microsoft.com/office/powerpoint/2010/main" val="35904349"/>
              </p:ext>
            </p:extLst>
          </p:nvPr>
        </p:nvGraphicFramePr>
        <p:xfrm>
          <a:off x="53008" y="526663"/>
          <a:ext cx="9007115" cy="2213991"/>
        </p:xfrm>
        <a:graphic>
          <a:graphicData uri="http://schemas.openxmlformats.org/drawingml/2006/table">
            <a:tbl>
              <a:tblPr firstRow="1" firstCol="1" bandRow="1">
                <a:tableStyleId>{5C22544A-7EE6-4342-B048-85BDC9FD1C3A}</a:tableStyleId>
              </a:tblPr>
              <a:tblGrid>
                <a:gridCol w="2450804">
                  <a:extLst>
                    <a:ext uri="{9D8B030D-6E8A-4147-A177-3AD203B41FA5}">
                      <a16:colId xmlns:a16="http://schemas.microsoft.com/office/drawing/2014/main" val="171380954"/>
                    </a:ext>
                  </a:extLst>
                </a:gridCol>
                <a:gridCol w="526124">
                  <a:extLst>
                    <a:ext uri="{9D8B030D-6E8A-4147-A177-3AD203B41FA5}">
                      <a16:colId xmlns:a16="http://schemas.microsoft.com/office/drawing/2014/main" val="711667891"/>
                    </a:ext>
                  </a:extLst>
                </a:gridCol>
                <a:gridCol w="6030187">
                  <a:extLst>
                    <a:ext uri="{9D8B030D-6E8A-4147-A177-3AD203B41FA5}">
                      <a16:colId xmlns:a16="http://schemas.microsoft.com/office/drawing/2014/main" val="2432380664"/>
                    </a:ext>
                  </a:extLst>
                </a:gridCol>
              </a:tblGrid>
              <a:tr h="0">
                <a:tc>
                  <a:txBody>
                    <a:bodyPr/>
                    <a:lstStyle/>
                    <a:p>
                      <a:pPr>
                        <a:lnSpc>
                          <a:spcPct val="150000"/>
                        </a:lnSpc>
                        <a:spcAft>
                          <a:spcPts val="0"/>
                        </a:spcAft>
                      </a:pPr>
                      <a:r>
                        <a:rPr lang="pt-BR" sz="1200" dirty="0">
                          <a:effectLst/>
                          <a:latin typeface="+mn-lt"/>
                        </a:rPr>
                        <a:t>TIPO DE ESTUDO (cegamento):</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b="0" dirty="0">
                        <a:solidFill>
                          <a:schemeClr val="tx1"/>
                        </a:solidFill>
                        <a:latin typeface="+mn-lt"/>
                      </a:endParaRPr>
                    </a:p>
                  </a:txBody>
                  <a:tcPr marL="68580" marR="68580" marT="0" marB="0">
                    <a:solidFill>
                      <a:schemeClr val="accent1">
                        <a:lumMod val="20000"/>
                        <a:lumOff val="80000"/>
                      </a:schemeClr>
                    </a:solidFill>
                  </a:tcPr>
                </a:tc>
                <a:tc hMerge="1">
                  <a:txBody>
                    <a:bodyPr/>
                    <a:lstStyle/>
                    <a:p>
                      <a:endParaRPr lang="pt-BR"/>
                    </a:p>
                  </a:txBody>
                  <a:tcPr/>
                </a:tc>
                <a:extLst>
                  <a:ext uri="{0D108BD9-81ED-4DB2-BD59-A6C34878D82A}">
                    <a16:rowId xmlns:a16="http://schemas.microsoft.com/office/drawing/2014/main" val="2195151247"/>
                  </a:ext>
                </a:extLst>
              </a:tr>
              <a:tr h="0">
                <a:tc>
                  <a:txBody>
                    <a:bodyPr/>
                    <a:lstStyle/>
                    <a:p>
                      <a:pPr>
                        <a:lnSpc>
                          <a:spcPct val="150000"/>
                        </a:lnSpc>
                        <a:spcAft>
                          <a:spcPts val="0"/>
                        </a:spcAft>
                      </a:pPr>
                      <a:r>
                        <a:rPr lang="pt-BR" sz="1200" dirty="0">
                          <a:effectLst/>
                          <a:latin typeface="+mn-lt"/>
                        </a:rPr>
                        <a:t>AUTORES:</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dirty="0">
                        <a:latin typeface="+mn-lt"/>
                      </a:endParaRPr>
                    </a:p>
                  </a:txBody>
                  <a:tcPr marL="68580" marR="68580" marT="0" marB="0"/>
                </a:tc>
                <a:tc hMerge="1">
                  <a:txBody>
                    <a:bodyPr/>
                    <a:lstStyle/>
                    <a:p>
                      <a:endParaRPr lang="pt-BR"/>
                    </a:p>
                  </a:txBody>
                  <a:tcPr/>
                </a:tc>
                <a:extLst>
                  <a:ext uri="{0D108BD9-81ED-4DB2-BD59-A6C34878D82A}">
                    <a16:rowId xmlns:a16="http://schemas.microsoft.com/office/drawing/2014/main" val="2790884278"/>
                  </a:ext>
                </a:extLst>
              </a:tr>
              <a:tr h="0">
                <a:tc>
                  <a:txBody>
                    <a:bodyPr/>
                    <a:lstStyle/>
                    <a:p>
                      <a:pPr>
                        <a:lnSpc>
                          <a:spcPct val="150000"/>
                        </a:lnSpc>
                        <a:spcAft>
                          <a:spcPts val="0"/>
                        </a:spcAft>
                      </a:pPr>
                      <a:r>
                        <a:rPr lang="pt-BR" sz="1200" dirty="0">
                          <a:effectLst/>
                          <a:latin typeface="+mn-lt"/>
                        </a:rPr>
                        <a:t>TÍTULO DO ARTIGO:</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dirty="0">
                        <a:latin typeface="+mn-lt"/>
                      </a:endParaRPr>
                    </a:p>
                  </a:txBody>
                  <a:tcPr marL="68580" marR="68580" marT="0" marB="0"/>
                </a:tc>
                <a:tc hMerge="1">
                  <a:txBody>
                    <a:bodyPr/>
                    <a:lstStyle/>
                    <a:p>
                      <a:endParaRPr lang="pt-BR"/>
                    </a:p>
                  </a:txBody>
                  <a:tcPr/>
                </a:tc>
                <a:extLst>
                  <a:ext uri="{0D108BD9-81ED-4DB2-BD59-A6C34878D82A}">
                    <a16:rowId xmlns:a16="http://schemas.microsoft.com/office/drawing/2014/main" val="2422837274"/>
                  </a:ext>
                </a:extLst>
              </a:tr>
              <a:tr h="0">
                <a:tc>
                  <a:txBody>
                    <a:bodyPr/>
                    <a:lstStyle/>
                    <a:p>
                      <a:pPr>
                        <a:lnSpc>
                          <a:spcPct val="150000"/>
                        </a:lnSpc>
                        <a:spcAft>
                          <a:spcPts val="0"/>
                        </a:spcAft>
                      </a:pPr>
                      <a:r>
                        <a:rPr lang="pt-BR" sz="1200" dirty="0">
                          <a:effectLst/>
                          <a:latin typeface="+mn-lt"/>
                        </a:rPr>
                        <a:t>REVISTA:</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dirty="0">
                        <a:latin typeface="+mn-lt"/>
                      </a:endParaRPr>
                    </a:p>
                  </a:txBody>
                  <a:tcPr marL="68580" marR="68580" marT="0" marB="0"/>
                </a:tc>
                <a:tc hMerge="1">
                  <a:txBody>
                    <a:bodyPr/>
                    <a:lstStyle/>
                    <a:p>
                      <a:endParaRPr lang="pt-BR"/>
                    </a:p>
                  </a:txBody>
                  <a:tcPr/>
                </a:tc>
                <a:extLst>
                  <a:ext uri="{0D108BD9-81ED-4DB2-BD59-A6C34878D82A}">
                    <a16:rowId xmlns:a16="http://schemas.microsoft.com/office/drawing/2014/main" val="2973917154"/>
                  </a:ext>
                </a:extLst>
              </a:tr>
              <a:tr h="0">
                <a:tc>
                  <a:txBody>
                    <a:bodyPr/>
                    <a:lstStyle/>
                    <a:p>
                      <a:pPr>
                        <a:lnSpc>
                          <a:spcPct val="150000"/>
                        </a:lnSpc>
                        <a:spcAft>
                          <a:spcPts val="0"/>
                        </a:spcAft>
                      </a:pPr>
                      <a:r>
                        <a:rPr lang="pt-BR" sz="1200" dirty="0">
                          <a:effectLst/>
                          <a:latin typeface="+mn-lt"/>
                        </a:rPr>
                        <a:t>ANO (nº, volume, páginas):</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dirty="0">
                        <a:latin typeface="+mn-lt"/>
                      </a:endParaRPr>
                    </a:p>
                  </a:txBody>
                  <a:tcPr marL="68580" marR="68580" marT="0" marB="0"/>
                </a:tc>
                <a:tc hMerge="1">
                  <a:txBody>
                    <a:bodyPr/>
                    <a:lstStyle/>
                    <a:p>
                      <a:endParaRPr lang="pt-BR"/>
                    </a:p>
                  </a:txBody>
                  <a:tcPr/>
                </a:tc>
                <a:extLst>
                  <a:ext uri="{0D108BD9-81ED-4DB2-BD59-A6C34878D82A}">
                    <a16:rowId xmlns:a16="http://schemas.microsoft.com/office/drawing/2014/main" val="1795119553"/>
                  </a:ext>
                </a:extLst>
              </a:tr>
              <a:tr h="0">
                <a:tc>
                  <a:txBody>
                    <a:bodyPr/>
                    <a:lstStyle/>
                    <a:p>
                      <a:pPr>
                        <a:lnSpc>
                          <a:spcPct val="150000"/>
                        </a:lnSpc>
                        <a:spcAft>
                          <a:spcPts val="0"/>
                        </a:spcAft>
                      </a:pPr>
                      <a:r>
                        <a:rPr lang="pt-BR" sz="1200" dirty="0">
                          <a:effectLst/>
                          <a:latin typeface="+mn-lt"/>
                        </a:rPr>
                        <a:t>DOI:</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endParaRPr lang="pt-BR" sz="1200" dirty="0">
                        <a:latin typeface="+mn-lt"/>
                      </a:endParaRPr>
                    </a:p>
                  </a:txBody>
                  <a:tcPr marL="68580" marR="68580" marT="0" marB="0"/>
                </a:tc>
                <a:tc hMerge="1">
                  <a:txBody>
                    <a:bodyPr/>
                    <a:lstStyle/>
                    <a:p>
                      <a:endParaRPr lang="pt-BR"/>
                    </a:p>
                  </a:txBody>
                  <a:tcPr/>
                </a:tc>
                <a:extLst>
                  <a:ext uri="{0D108BD9-81ED-4DB2-BD59-A6C34878D82A}">
                    <a16:rowId xmlns:a16="http://schemas.microsoft.com/office/drawing/2014/main" val="2147673034"/>
                  </a:ext>
                </a:extLst>
              </a:tr>
              <a:tr h="0">
                <a:tc>
                  <a:txBody>
                    <a:bodyPr/>
                    <a:lstStyle/>
                    <a:p>
                      <a:pPr>
                        <a:lnSpc>
                          <a:spcPct val="150000"/>
                        </a:lnSpc>
                        <a:spcBef>
                          <a:spcPts val="0"/>
                        </a:spcBef>
                        <a:spcAft>
                          <a:spcPts val="0"/>
                        </a:spcAft>
                      </a:pPr>
                      <a:r>
                        <a:rPr lang="pt-BR" sz="1200" dirty="0">
                          <a:effectLst/>
                          <a:latin typeface="+mn-lt"/>
                        </a:rPr>
                        <a:t>INSTITUIÇÃO DO PRIMEIRO AUTOR:</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0"/>
                        </a:spcAft>
                      </a:pPr>
                      <a:endParaRPr lang="pt-BR" sz="1200" dirty="0">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pt-BR"/>
                    </a:p>
                  </a:txBody>
                  <a:tcPr/>
                </a:tc>
                <a:extLst>
                  <a:ext uri="{0D108BD9-81ED-4DB2-BD59-A6C34878D82A}">
                    <a16:rowId xmlns:a16="http://schemas.microsoft.com/office/drawing/2014/main" val="2773620078"/>
                  </a:ext>
                </a:extLst>
              </a:tr>
              <a:tr h="0">
                <a:tc>
                  <a:txBody>
                    <a:bodyPr/>
                    <a:lstStyle/>
                    <a:p>
                      <a:pPr>
                        <a:lnSpc>
                          <a:spcPct val="150000"/>
                        </a:lnSpc>
                        <a:spcBef>
                          <a:spcPts val="0"/>
                        </a:spcBef>
                        <a:spcAft>
                          <a:spcPts val="0"/>
                        </a:spcAft>
                      </a:pPr>
                      <a:r>
                        <a:rPr lang="pt-BR" sz="1200" dirty="0">
                          <a:effectLst/>
                          <a:latin typeface="+mn-lt"/>
                        </a:rPr>
                        <a:t>FATOR DE IMPACTO DA REVISTA:</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nSpc>
                          <a:spcPct val="107000"/>
                        </a:lnSpc>
                        <a:spcAft>
                          <a:spcPts val="0"/>
                        </a:spcAft>
                      </a:pP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extLst>
                  <a:ext uri="{0D108BD9-81ED-4DB2-BD59-A6C34878D82A}">
                    <a16:rowId xmlns:a16="http://schemas.microsoft.com/office/drawing/2014/main" val="4191380212"/>
                  </a:ext>
                </a:extLst>
              </a:tr>
              <a:tr h="0">
                <a:tc gridSpan="2">
                  <a:txBody>
                    <a:bodyPr/>
                    <a:lstStyle/>
                    <a:p>
                      <a:pPr>
                        <a:lnSpc>
                          <a:spcPct val="150000"/>
                        </a:lnSpc>
                        <a:spcBef>
                          <a:spcPts val="0"/>
                        </a:spcBef>
                        <a:spcAft>
                          <a:spcPts val="0"/>
                        </a:spcAft>
                      </a:pPr>
                      <a:r>
                        <a:rPr lang="pt-BR" sz="1200" dirty="0">
                          <a:effectLst/>
                          <a:latin typeface="+mn-lt"/>
                        </a:rPr>
                        <a:t>QUALIDADE METODOLÓGICA DO ESTUDO:</a:t>
                      </a: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pt-BR"/>
                    </a:p>
                  </a:txBody>
                  <a:tcPr/>
                </a:tc>
                <a:tc>
                  <a:txBody>
                    <a:bodyPr/>
                    <a:lstStyle/>
                    <a:p>
                      <a:pPr>
                        <a:lnSpc>
                          <a:spcPct val="107000"/>
                        </a:lnSpc>
                        <a:spcAft>
                          <a:spcPts val="0"/>
                        </a:spcAft>
                      </a:pPr>
                      <a:endParaRPr lang="pt-BR" sz="12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0734254"/>
                  </a:ext>
                </a:extLst>
              </a:tr>
            </a:tbl>
          </a:graphicData>
        </a:graphic>
      </p:graphicFrame>
      <p:sp>
        <p:nvSpPr>
          <p:cNvPr id="6" name="Rectangle 1">
            <a:extLst>
              <a:ext uri="{FF2B5EF4-FFF2-40B4-BE49-F238E27FC236}">
                <a16:creationId xmlns:a16="http://schemas.microsoft.com/office/drawing/2014/main" id="{0295EC2D-7ACA-48D9-9A31-A08A5554B062}"/>
              </a:ext>
            </a:extLst>
          </p:cNvPr>
          <p:cNvSpPr>
            <a:spLocks noChangeArrowheads="1"/>
          </p:cNvSpPr>
          <p:nvPr/>
        </p:nvSpPr>
        <p:spPr bwMode="auto">
          <a:xfrm>
            <a:off x="136884" y="302723"/>
            <a:ext cx="88480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DADOS DO ARTIGO</a:t>
            </a:r>
            <a:endParaRPr kumimoji="0" lang="pt-BR" altLang="pt-BR" sz="12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ela 6">
            <a:extLst>
              <a:ext uri="{FF2B5EF4-FFF2-40B4-BE49-F238E27FC236}">
                <a16:creationId xmlns:a16="http://schemas.microsoft.com/office/drawing/2014/main" id="{DAD63E75-D1BC-46F3-A0F7-2C734CE1FE3D}"/>
              </a:ext>
            </a:extLst>
          </p:cNvPr>
          <p:cNvGraphicFramePr>
            <a:graphicFrameLocks noGrp="1"/>
          </p:cNvGraphicFramePr>
          <p:nvPr>
            <p:extLst>
              <p:ext uri="{D42A27DB-BD31-4B8C-83A1-F6EECF244321}">
                <p14:modId xmlns:p14="http://schemas.microsoft.com/office/powerpoint/2010/main" val="2574290048"/>
              </p:ext>
            </p:extLst>
          </p:nvPr>
        </p:nvGraphicFramePr>
        <p:xfrm>
          <a:off x="66260" y="3233996"/>
          <a:ext cx="9007115" cy="3282950"/>
        </p:xfrm>
        <a:graphic>
          <a:graphicData uri="http://schemas.openxmlformats.org/drawingml/2006/table">
            <a:tbl>
              <a:tblPr firstRow="1" firstCol="1" bandRow="1">
                <a:tableStyleId>{5C22544A-7EE6-4342-B048-85BDC9FD1C3A}</a:tableStyleId>
              </a:tblPr>
              <a:tblGrid>
                <a:gridCol w="264705">
                  <a:extLst>
                    <a:ext uri="{9D8B030D-6E8A-4147-A177-3AD203B41FA5}">
                      <a16:colId xmlns:a16="http://schemas.microsoft.com/office/drawing/2014/main" val="4026050041"/>
                    </a:ext>
                  </a:extLst>
                </a:gridCol>
                <a:gridCol w="1128651">
                  <a:extLst>
                    <a:ext uri="{9D8B030D-6E8A-4147-A177-3AD203B41FA5}">
                      <a16:colId xmlns:a16="http://schemas.microsoft.com/office/drawing/2014/main" val="4265594382"/>
                    </a:ext>
                  </a:extLst>
                </a:gridCol>
                <a:gridCol w="630569">
                  <a:extLst>
                    <a:ext uri="{9D8B030D-6E8A-4147-A177-3AD203B41FA5}">
                      <a16:colId xmlns:a16="http://schemas.microsoft.com/office/drawing/2014/main" val="2700355768"/>
                    </a:ext>
                  </a:extLst>
                </a:gridCol>
                <a:gridCol w="339116">
                  <a:extLst>
                    <a:ext uri="{9D8B030D-6E8A-4147-A177-3AD203B41FA5}">
                      <a16:colId xmlns:a16="http://schemas.microsoft.com/office/drawing/2014/main" val="1772073478"/>
                    </a:ext>
                  </a:extLst>
                </a:gridCol>
                <a:gridCol w="1719618">
                  <a:extLst>
                    <a:ext uri="{9D8B030D-6E8A-4147-A177-3AD203B41FA5}">
                      <a16:colId xmlns:a16="http://schemas.microsoft.com/office/drawing/2014/main" val="3790009811"/>
                    </a:ext>
                  </a:extLst>
                </a:gridCol>
                <a:gridCol w="4924456">
                  <a:extLst>
                    <a:ext uri="{9D8B030D-6E8A-4147-A177-3AD203B41FA5}">
                      <a16:colId xmlns:a16="http://schemas.microsoft.com/office/drawing/2014/main" val="1276410159"/>
                    </a:ext>
                  </a:extLst>
                </a:gridCol>
              </a:tblGrid>
              <a:tr h="155280">
                <a:tc gridSpan="2">
                  <a:txBody>
                    <a:bodyPr/>
                    <a:lstStyle/>
                    <a:p>
                      <a:pPr>
                        <a:lnSpc>
                          <a:spcPct val="150000"/>
                        </a:lnSpc>
                        <a:spcAft>
                          <a:spcPts val="0"/>
                        </a:spcAft>
                      </a:pPr>
                      <a:r>
                        <a:rPr lang="pt-BR" sz="1200" dirty="0">
                          <a:effectLst/>
                        </a:rPr>
                        <a:t>PERGUNTA DO ESTUDO: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b="0" dirty="0">
                        <a:solidFill>
                          <a:schemeClr val="tx1"/>
                        </a:solidFill>
                      </a:endParaRPr>
                    </a:p>
                  </a:txBody>
                  <a:tcPr marL="30353" marR="30353" marT="0" marB="0" anchor="ctr">
                    <a:solidFill>
                      <a:schemeClr val="accent1">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85401505"/>
                  </a:ext>
                </a:extLst>
              </a:tr>
              <a:tr h="155280">
                <a:tc gridSpan="2">
                  <a:txBody>
                    <a:bodyPr/>
                    <a:lstStyle/>
                    <a:p>
                      <a:pPr>
                        <a:lnSpc>
                          <a:spcPct val="150000"/>
                        </a:lnSpc>
                        <a:spcAft>
                          <a:spcPts val="0"/>
                        </a:spcAft>
                      </a:pPr>
                      <a:r>
                        <a:rPr lang="pt-BR" sz="1200" dirty="0">
                          <a:effectLst/>
                        </a:rPr>
                        <a:t>OBJETIVO: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42179005"/>
                  </a:ext>
                </a:extLst>
              </a:tr>
              <a:tr h="155280">
                <a:tc gridSpan="2">
                  <a:txBody>
                    <a:bodyPr/>
                    <a:lstStyle/>
                    <a:p>
                      <a:pPr>
                        <a:lnSpc>
                          <a:spcPct val="150000"/>
                        </a:lnSpc>
                        <a:spcAft>
                          <a:spcPts val="0"/>
                        </a:spcAft>
                      </a:pPr>
                      <a:r>
                        <a:rPr lang="pt-BR" sz="1200" dirty="0">
                          <a:effectLst/>
                        </a:rPr>
                        <a:t>POPULAÇÃO: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40572971"/>
                  </a:ext>
                </a:extLst>
              </a:tr>
              <a:tr h="75883">
                <a:tc gridSpan="2">
                  <a:txBody>
                    <a:bodyPr/>
                    <a:lstStyle/>
                    <a:p>
                      <a:pPr>
                        <a:lnSpc>
                          <a:spcPct val="150000"/>
                        </a:lnSpc>
                        <a:spcAft>
                          <a:spcPts val="0"/>
                        </a:spcAft>
                      </a:pPr>
                      <a:r>
                        <a:rPr lang="pt-BR" sz="1200" dirty="0">
                          <a:effectLst/>
                        </a:rPr>
                        <a:t>INTERVENÇÃO: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144084670"/>
                  </a:ext>
                </a:extLst>
              </a:tr>
              <a:tr h="75883">
                <a:tc gridSpan="2">
                  <a:txBody>
                    <a:bodyPr/>
                    <a:lstStyle/>
                    <a:p>
                      <a:pPr>
                        <a:lnSpc>
                          <a:spcPct val="150000"/>
                        </a:lnSpc>
                        <a:spcAft>
                          <a:spcPts val="0"/>
                        </a:spcAft>
                      </a:pPr>
                      <a:r>
                        <a:rPr lang="pt-BR" sz="1200" dirty="0">
                          <a:effectLst/>
                        </a:rPr>
                        <a:t>COMPARAÇÃO: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74719106"/>
                  </a:ext>
                </a:extLst>
              </a:tr>
              <a:tr h="155280">
                <a:tc gridSpan="2">
                  <a:txBody>
                    <a:bodyPr/>
                    <a:lstStyle/>
                    <a:p>
                      <a:pPr>
                        <a:lnSpc>
                          <a:spcPct val="150000"/>
                        </a:lnSpc>
                        <a:spcAft>
                          <a:spcPts val="0"/>
                        </a:spcAft>
                      </a:pPr>
                      <a:r>
                        <a:rPr lang="pt-BR" sz="1200" dirty="0">
                          <a:effectLst/>
                        </a:rPr>
                        <a:t>DESFECHOS PRIMÁRIOS: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11648471"/>
                  </a:ext>
                </a:extLst>
              </a:tr>
              <a:tr h="155280">
                <a:tc gridSpan="2">
                  <a:txBody>
                    <a:bodyPr/>
                    <a:lstStyle/>
                    <a:p>
                      <a:pPr>
                        <a:lnSpc>
                          <a:spcPct val="150000"/>
                        </a:lnSpc>
                        <a:spcAft>
                          <a:spcPts val="0"/>
                        </a:spcAft>
                      </a:pPr>
                      <a:r>
                        <a:rPr lang="pt-BR" sz="1200" dirty="0">
                          <a:effectLst/>
                        </a:rPr>
                        <a:t>DESFECHOS SECUNDÁRIOS: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402600421"/>
                  </a:ext>
                </a:extLst>
              </a:tr>
              <a:tr h="155280">
                <a:tc gridSpan="2">
                  <a:txBody>
                    <a:bodyPr/>
                    <a:lstStyle/>
                    <a:p>
                      <a:pPr>
                        <a:lnSpc>
                          <a:spcPct val="150000"/>
                        </a:lnSpc>
                        <a:spcAft>
                          <a:spcPts val="0"/>
                        </a:spcAft>
                      </a:pPr>
                      <a:r>
                        <a:rPr lang="pt-BR" sz="1200" dirty="0">
                          <a:effectLst/>
                        </a:rPr>
                        <a:t>TEMPO: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solidFill>
                          <a:srgbClr val="FF0000"/>
                        </a:solidFill>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88192791"/>
                  </a:ext>
                </a:extLst>
              </a:tr>
              <a:tr h="155280">
                <a:tc gridSpan="2">
                  <a:txBody>
                    <a:bodyPr/>
                    <a:lstStyle/>
                    <a:p>
                      <a:pPr>
                        <a:lnSpc>
                          <a:spcPct val="150000"/>
                        </a:lnSpc>
                        <a:spcAft>
                          <a:spcPts val="0"/>
                        </a:spcAft>
                      </a:pPr>
                      <a:r>
                        <a:rPr lang="pt-BR" sz="1200" dirty="0">
                          <a:effectLst/>
                        </a:rPr>
                        <a:t>SETTING:</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gridSpan="4">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93318736"/>
                  </a:ext>
                </a:extLst>
              </a:tr>
              <a:tr h="75883">
                <a:tc>
                  <a:txBody>
                    <a:bodyPr/>
                    <a:lstStyle/>
                    <a:p>
                      <a:pPr>
                        <a:lnSpc>
                          <a:spcPct val="150000"/>
                        </a:lnSpc>
                        <a:spcAft>
                          <a:spcPts val="0"/>
                        </a:spcAft>
                      </a:pPr>
                      <a:r>
                        <a:rPr lang="pt-BR" sz="1200" dirty="0">
                          <a:effectLst/>
                        </a:rPr>
                        <a:t>N:</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a:txBody>
                    <a:bodyPr/>
                    <a:lstStyle/>
                    <a:p>
                      <a:r>
                        <a:rPr lang="pt-BR" sz="1200" dirty="0">
                          <a:solidFill>
                            <a:schemeClr val="bg1"/>
                          </a:solidFill>
                          <a:effectLst/>
                        </a:rPr>
                        <a:t>BRAÇOS:</a:t>
                      </a:r>
                      <a:endParaRPr lang="pt-BR" sz="1200" dirty="0"/>
                    </a:p>
                  </a:txBody>
                  <a:tcPr marL="30353" marR="30353" marT="0" marB="0" anchor="ctr">
                    <a:solidFill>
                      <a:srgbClr val="0070C0"/>
                    </a:solidFill>
                  </a:tcPr>
                </a:tc>
                <a:tc>
                  <a:txBody>
                    <a:bodyPr/>
                    <a:lstStyle/>
                    <a:p>
                      <a:endParaRPr lang="pt-BR" sz="1200" dirty="0"/>
                    </a:p>
                  </a:txBody>
                  <a:tcPr marL="30353" marR="30353" marT="0" marB="0" anchor="ctr">
                    <a:solidFill>
                      <a:schemeClr val="accent1">
                        <a:lumMod val="40000"/>
                        <a:lumOff val="60000"/>
                      </a:schemeClr>
                    </a:solidFill>
                  </a:tcPr>
                </a:tc>
                <a:tc>
                  <a:txBody>
                    <a:bodyPr/>
                    <a:lstStyle/>
                    <a:p>
                      <a:r>
                        <a:rPr lang="pt-BR" sz="1200" dirty="0">
                          <a:solidFill>
                            <a:schemeClr val="bg1"/>
                          </a:solidFill>
                        </a:rPr>
                        <a:t>MOMENTOS DA COLETA:</a:t>
                      </a:r>
                    </a:p>
                  </a:txBody>
                  <a:tcPr marL="30353" marR="30353" marT="0" marB="0" anchor="ctr">
                    <a:solidFill>
                      <a:srgbClr val="0070C0"/>
                    </a:solidFill>
                  </a:tcPr>
                </a:tc>
                <a:tc>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2985335248"/>
                  </a:ext>
                </a:extLst>
              </a:tr>
            </a:tbl>
          </a:graphicData>
        </a:graphic>
      </p:graphicFrame>
      <p:sp>
        <p:nvSpPr>
          <p:cNvPr id="8" name="Rectangle 1">
            <a:extLst>
              <a:ext uri="{FF2B5EF4-FFF2-40B4-BE49-F238E27FC236}">
                <a16:creationId xmlns:a16="http://schemas.microsoft.com/office/drawing/2014/main" id="{10A2049C-50CF-4C0B-A5AD-FDDD1D13A1A4}"/>
              </a:ext>
            </a:extLst>
          </p:cNvPr>
          <p:cNvSpPr>
            <a:spLocks noChangeArrowheads="1"/>
          </p:cNvSpPr>
          <p:nvPr/>
        </p:nvSpPr>
        <p:spPr bwMode="auto">
          <a:xfrm>
            <a:off x="136883" y="2992793"/>
            <a:ext cx="15737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SÍNTESE COMENTADA</a:t>
            </a:r>
            <a:endParaRPr kumimoji="0" lang="pt-BR" altLang="pt-BR"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7449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F87094DF-F9C0-4197-B2B8-52D0E9FD1B00}"/>
              </a:ext>
            </a:extLst>
          </p:cNvPr>
          <p:cNvSpPr/>
          <p:nvPr/>
        </p:nvSpPr>
        <p:spPr>
          <a:xfrm>
            <a:off x="14068" y="33321"/>
            <a:ext cx="9115864" cy="754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Tabela 5">
            <a:extLst>
              <a:ext uri="{FF2B5EF4-FFF2-40B4-BE49-F238E27FC236}">
                <a16:creationId xmlns:a16="http://schemas.microsoft.com/office/drawing/2014/main" id="{47B625B2-8CB2-4ECD-BF06-094CE3C8A45B}"/>
              </a:ext>
            </a:extLst>
          </p:cNvPr>
          <p:cNvGraphicFramePr>
            <a:graphicFrameLocks noGrp="1"/>
          </p:cNvGraphicFramePr>
          <p:nvPr>
            <p:extLst>
              <p:ext uri="{D42A27DB-BD31-4B8C-83A1-F6EECF244321}">
                <p14:modId xmlns:p14="http://schemas.microsoft.com/office/powerpoint/2010/main" val="1536652834"/>
              </p:ext>
            </p:extLst>
          </p:nvPr>
        </p:nvGraphicFramePr>
        <p:xfrm>
          <a:off x="0" y="7240"/>
          <a:ext cx="9143998" cy="5174869"/>
        </p:xfrm>
        <a:graphic>
          <a:graphicData uri="http://schemas.openxmlformats.org/drawingml/2006/table">
            <a:tbl>
              <a:tblPr firstRow="1" firstCol="1" bandRow="1">
                <a:tableStyleId>{5C22544A-7EE6-4342-B048-85BDC9FD1C3A}</a:tableStyleId>
              </a:tblPr>
              <a:tblGrid>
                <a:gridCol w="1220157">
                  <a:extLst>
                    <a:ext uri="{9D8B030D-6E8A-4147-A177-3AD203B41FA5}">
                      <a16:colId xmlns:a16="http://schemas.microsoft.com/office/drawing/2014/main" val="3533769228"/>
                    </a:ext>
                  </a:extLst>
                </a:gridCol>
                <a:gridCol w="863134">
                  <a:extLst>
                    <a:ext uri="{9D8B030D-6E8A-4147-A177-3AD203B41FA5}">
                      <a16:colId xmlns:a16="http://schemas.microsoft.com/office/drawing/2014/main" val="2771747719"/>
                    </a:ext>
                  </a:extLst>
                </a:gridCol>
                <a:gridCol w="1862470">
                  <a:extLst>
                    <a:ext uri="{9D8B030D-6E8A-4147-A177-3AD203B41FA5}">
                      <a16:colId xmlns:a16="http://schemas.microsoft.com/office/drawing/2014/main" val="1051076860"/>
                    </a:ext>
                  </a:extLst>
                </a:gridCol>
                <a:gridCol w="1707925">
                  <a:extLst>
                    <a:ext uri="{9D8B030D-6E8A-4147-A177-3AD203B41FA5}">
                      <a16:colId xmlns:a16="http://schemas.microsoft.com/office/drawing/2014/main" val="249999735"/>
                    </a:ext>
                  </a:extLst>
                </a:gridCol>
                <a:gridCol w="1830326">
                  <a:extLst>
                    <a:ext uri="{9D8B030D-6E8A-4147-A177-3AD203B41FA5}">
                      <a16:colId xmlns:a16="http://schemas.microsoft.com/office/drawing/2014/main" val="2313447571"/>
                    </a:ext>
                  </a:extLst>
                </a:gridCol>
                <a:gridCol w="1659986">
                  <a:extLst>
                    <a:ext uri="{9D8B030D-6E8A-4147-A177-3AD203B41FA5}">
                      <a16:colId xmlns:a16="http://schemas.microsoft.com/office/drawing/2014/main" val="3368243100"/>
                    </a:ext>
                  </a:extLst>
                </a:gridCol>
              </a:tblGrid>
              <a:tr h="75883">
                <a:tc gridSpan="2">
                  <a:txBody>
                    <a:bodyPr/>
                    <a:lstStyle/>
                    <a:p>
                      <a:pPr algn="r">
                        <a:lnSpc>
                          <a:spcPct val="150000"/>
                        </a:lnSpc>
                        <a:spcAft>
                          <a:spcPts val="0"/>
                        </a:spcAft>
                      </a:pPr>
                      <a:r>
                        <a:rPr lang="pt-BR" sz="1200" dirty="0">
                          <a:effectLst/>
                        </a:rPr>
                        <a:t>GRUPOS: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a:txBody>
                    <a:bodyPr/>
                    <a:lstStyle/>
                    <a:p>
                      <a:pPr algn="ctr">
                        <a:lnSpc>
                          <a:spcPct val="107000"/>
                        </a:lnSpc>
                        <a:spcAft>
                          <a:spcPts val="0"/>
                        </a:spcAft>
                      </a:pPr>
                      <a:endParaRPr lang="pt-B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solidFill>
                      <a:schemeClr val="accent1">
                        <a:lumMod val="20000"/>
                        <a:lumOff val="80000"/>
                      </a:schemeClr>
                    </a:solidFill>
                  </a:tcPr>
                </a:tc>
                <a:tc>
                  <a:txBody>
                    <a:bodyPr/>
                    <a:lstStyle/>
                    <a:p>
                      <a:pPr algn="ctr">
                        <a:lnSpc>
                          <a:spcPct val="107000"/>
                        </a:lnSpc>
                        <a:spcAft>
                          <a:spcPts val="0"/>
                        </a:spcAft>
                      </a:pPr>
                      <a:endParaRPr lang="pt-B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solidFill>
                      <a:schemeClr val="accent1">
                        <a:lumMod val="20000"/>
                        <a:lumOff val="80000"/>
                      </a:schemeClr>
                    </a:solidFill>
                  </a:tcPr>
                </a:tc>
                <a:tc>
                  <a:txBody>
                    <a:bodyPr/>
                    <a:lstStyle/>
                    <a:p>
                      <a:pPr algn="ctr">
                        <a:lnSpc>
                          <a:spcPct val="107000"/>
                        </a:lnSpc>
                        <a:spcAft>
                          <a:spcPts val="0"/>
                        </a:spcAft>
                      </a:pPr>
                      <a:endParaRPr lang="pt-B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solidFill>
                      <a:schemeClr val="accent1">
                        <a:lumMod val="20000"/>
                        <a:lumOff val="80000"/>
                      </a:schemeClr>
                    </a:solidFill>
                  </a:tcPr>
                </a:tc>
                <a:tc>
                  <a:txBody>
                    <a:bodyPr/>
                    <a:lstStyle/>
                    <a:p>
                      <a:pPr algn="ctr">
                        <a:lnSpc>
                          <a:spcPct val="107000"/>
                        </a:lnSpc>
                        <a:spcAft>
                          <a:spcPts val="0"/>
                        </a:spcAft>
                      </a:pPr>
                      <a:endParaRPr lang="pt-BR"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solidFill>
                      <a:schemeClr val="accent1">
                        <a:lumMod val="20000"/>
                        <a:lumOff val="80000"/>
                      </a:schemeClr>
                    </a:solidFill>
                  </a:tcPr>
                </a:tc>
                <a:extLst>
                  <a:ext uri="{0D108BD9-81ED-4DB2-BD59-A6C34878D82A}">
                    <a16:rowId xmlns:a16="http://schemas.microsoft.com/office/drawing/2014/main" val="1238020516"/>
                  </a:ext>
                </a:extLst>
              </a:tr>
              <a:tr h="314072">
                <a:tc gridSpan="2">
                  <a:txBody>
                    <a:bodyPr/>
                    <a:lstStyle/>
                    <a:p>
                      <a:pPr algn="r">
                        <a:lnSpc>
                          <a:spcPct val="150000"/>
                        </a:lnSpc>
                        <a:spcAft>
                          <a:spcPts val="0"/>
                        </a:spcAft>
                      </a:pPr>
                      <a:r>
                        <a:rPr lang="pt-BR" sz="1200" dirty="0">
                          <a:effectLst/>
                        </a:rPr>
                        <a:t>INTERVENÇÕES (tipo, dose, duração):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a:txBody>
                    <a:bodyPr/>
                    <a:lstStyle/>
                    <a:p>
                      <a:pP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a:txBody>
                    <a:bodyPr/>
                    <a:lstStyle/>
                    <a:p>
                      <a:pP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a:txBody>
                    <a:bodyPr/>
                    <a:lstStyle/>
                    <a:p>
                      <a:endParaRPr lang="pt-BR" sz="1000" dirty="0"/>
                    </a:p>
                  </a:txBody>
                  <a:tcPr marL="30353" marR="30353" marT="0" marB="0"/>
                </a:tc>
                <a:tc>
                  <a:txBody>
                    <a:bodyPr/>
                    <a:lstStyle/>
                    <a:p>
                      <a:endParaRPr lang="pt-BR" sz="1000" dirty="0"/>
                    </a:p>
                  </a:txBody>
                  <a:tcPr marL="30353" marR="30353" marT="0" marB="0"/>
                </a:tc>
                <a:extLst>
                  <a:ext uri="{0D108BD9-81ED-4DB2-BD59-A6C34878D82A}">
                    <a16:rowId xmlns:a16="http://schemas.microsoft.com/office/drawing/2014/main" val="209053176"/>
                  </a:ext>
                </a:extLst>
              </a:tr>
              <a:tr h="75883">
                <a:tc gridSpan="2">
                  <a:txBody>
                    <a:bodyPr/>
                    <a:lstStyle/>
                    <a:p>
                      <a:pPr algn="r">
                        <a:lnSpc>
                          <a:spcPct val="150000"/>
                        </a:lnSpc>
                        <a:spcAft>
                          <a:spcPts val="0"/>
                        </a:spcAft>
                      </a:pPr>
                      <a:r>
                        <a:rPr lang="pt-BR" sz="1200" dirty="0">
                          <a:effectLst/>
                        </a:rPr>
                        <a:t>Nº ATENDIMENTOS (frequência e período):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a:txBody>
                    <a:bodyPr/>
                    <a:lstStyle/>
                    <a:p>
                      <a:pP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a:txBody>
                    <a:bodyPr/>
                    <a:lstStyle/>
                    <a:p>
                      <a:pP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a:txBody>
                    <a:bodyPr/>
                    <a:lstStyle/>
                    <a:p>
                      <a:pPr>
                        <a:lnSpc>
                          <a:spcPct val="107000"/>
                        </a:lnSpc>
                        <a:spcAft>
                          <a:spcPts val="0"/>
                        </a:spcAft>
                      </a:pPr>
                      <a:endParaRPr lang="pt-B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extLst>
                  <a:ext uri="{0D108BD9-81ED-4DB2-BD59-A6C34878D82A}">
                    <a16:rowId xmlns:a16="http://schemas.microsoft.com/office/drawing/2014/main" val="319129494"/>
                  </a:ext>
                </a:extLst>
              </a:tr>
              <a:tr h="234676">
                <a:tc gridSpan="2">
                  <a:txBody>
                    <a:bodyPr/>
                    <a:lstStyle/>
                    <a:p>
                      <a:pPr algn="r">
                        <a:lnSpc>
                          <a:spcPct val="150000"/>
                        </a:lnSpc>
                        <a:spcAft>
                          <a:spcPts val="0"/>
                        </a:spcAft>
                      </a:pPr>
                      <a:r>
                        <a:rPr lang="pt-BR" sz="1200" dirty="0">
                          <a:effectLst/>
                        </a:rPr>
                        <a:t>AVALIAÇÃO NO BASELINE </a:t>
                      </a:r>
                    </a:p>
                    <a:p>
                      <a:pPr algn="r">
                        <a:lnSpc>
                          <a:spcPct val="150000"/>
                        </a:lnSpc>
                        <a:spcAft>
                          <a:spcPts val="0"/>
                        </a:spcAft>
                      </a:pPr>
                      <a:r>
                        <a:rPr lang="pt-BR" sz="1200" dirty="0">
                          <a:effectLst/>
                        </a:rPr>
                        <a:t>Desfechos 1º (Mean ± SD):</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hMerge="1">
                  <a:txBody>
                    <a:bodyPr/>
                    <a:lstStyle/>
                    <a:p>
                      <a:endParaRPr lang="pt-BR"/>
                    </a:p>
                  </a:txBody>
                  <a:tcPr/>
                </a:tc>
                <a:tc>
                  <a:txBody>
                    <a:bodyPr/>
                    <a:lstStyle/>
                    <a:p>
                      <a:pPr algn="ctr">
                        <a:lnSpc>
                          <a:spcPct val="107000"/>
                        </a:lnSpc>
                        <a:spcAft>
                          <a:spcPts val="0"/>
                        </a:spcAft>
                      </a:pPr>
                      <a:endParaRPr lang="pt-BR" sz="1000" dirty="0">
                        <a:latin typeface="+mn-lt"/>
                      </a:endParaRPr>
                    </a:p>
                  </a:txBody>
                  <a:tcPr marL="30353" marR="30353"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pt-BR" sz="1000" dirty="0">
                        <a:latin typeface="+mn-lt"/>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2362186903"/>
                  </a:ext>
                </a:extLst>
              </a:tr>
              <a:tr h="155280">
                <a:tc gridSpan="2">
                  <a:txBody>
                    <a:bodyPr/>
                    <a:lstStyle/>
                    <a:p>
                      <a:pPr algn="r">
                        <a:lnSpc>
                          <a:spcPct val="150000"/>
                        </a:lnSpc>
                        <a:spcAft>
                          <a:spcPts val="0"/>
                        </a:spcAft>
                      </a:pPr>
                      <a:r>
                        <a:rPr lang="pt-BR" sz="1200" dirty="0">
                          <a:effectLst/>
                        </a:rPr>
                        <a:t>PÓS-INTERVENÇÃO </a:t>
                      </a:r>
                    </a:p>
                    <a:p>
                      <a:pPr algn="r">
                        <a:lnSpc>
                          <a:spcPct val="150000"/>
                        </a:lnSpc>
                        <a:spcAft>
                          <a:spcPts val="0"/>
                        </a:spcAft>
                      </a:pPr>
                      <a:r>
                        <a:rPr lang="pt-BR" sz="1200" dirty="0">
                          <a:effectLst/>
                        </a:rPr>
                        <a:t>Desfechos 1º (Mean ± SD):</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hMerge="1">
                  <a:txBody>
                    <a:bodyPr/>
                    <a:lstStyle/>
                    <a:p>
                      <a:endParaRPr lang="pt-BR"/>
                    </a:p>
                  </a:txBody>
                  <a:tcPr/>
                </a:tc>
                <a:tc>
                  <a:txBody>
                    <a:bodyPr/>
                    <a:lstStyle/>
                    <a:p>
                      <a:pPr algn="ctr">
                        <a:lnSpc>
                          <a:spcPct val="107000"/>
                        </a:lnSpc>
                        <a:spcAft>
                          <a:spcPts val="0"/>
                        </a:spcAft>
                      </a:pPr>
                      <a:endParaRPr lang="pt-BR" sz="1000" dirty="0">
                        <a:latin typeface="+mn-lt"/>
                      </a:endParaRPr>
                    </a:p>
                  </a:txBody>
                  <a:tcPr marL="30353" marR="30353"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pt-BR" sz="1000" dirty="0">
                        <a:latin typeface="+mn-lt"/>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1455869131"/>
                  </a:ext>
                </a:extLst>
              </a:tr>
              <a:tr h="155280">
                <a:tc gridSpan="2">
                  <a:txBody>
                    <a:bodyPr/>
                    <a:lstStyle/>
                    <a:p>
                      <a:pPr algn="r">
                        <a:lnSpc>
                          <a:spcPct val="150000"/>
                        </a:lnSpc>
                        <a:spcAft>
                          <a:spcPts val="0"/>
                        </a:spcAft>
                      </a:pPr>
                      <a:r>
                        <a:rPr lang="pt-BR" sz="1200" dirty="0">
                          <a:effectLst/>
                        </a:rPr>
                        <a:t>FOLLOW-UP</a:t>
                      </a:r>
                    </a:p>
                    <a:p>
                      <a:pPr algn="r">
                        <a:lnSpc>
                          <a:spcPct val="150000"/>
                        </a:lnSpc>
                        <a:spcAft>
                          <a:spcPts val="0"/>
                        </a:spcAft>
                      </a:pPr>
                      <a:r>
                        <a:rPr lang="pt-BR" sz="1200" dirty="0">
                          <a:effectLst/>
                        </a:rPr>
                        <a:t>Desfechos 1º (Mean ± SD):</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hMerge="1">
                  <a:txBody>
                    <a:bodyPr/>
                    <a:lstStyle/>
                    <a:p>
                      <a:endParaRPr lang="pt-BR"/>
                    </a:p>
                  </a:txBody>
                  <a:tcP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1290537691"/>
                  </a:ext>
                </a:extLst>
              </a:tr>
              <a:tr h="393468">
                <a:tc gridSpan="2">
                  <a:txBody>
                    <a:bodyPr/>
                    <a:lstStyle/>
                    <a:p>
                      <a:pPr algn="r">
                        <a:lnSpc>
                          <a:spcPct val="150000"/>
                        </a:lnSpc>
                        <a:spcAft>
                          <a:spcPts val="0"/>
                        </a:spcAft>
                      </a:pPr>
                      <a:r>
                        <a:rPr lang="pt-BR" sz="1200" dirty="0">
                          <a:effectLst/>
                        </a:rPr>
                        <a:t>WHITHIN-GROUP MEAN DIFFERENCES (95% CI)</a:t>
                      </a:r>
                    </a:p>
                    <a:p>
                      <a:pPr algn="r">
                        <a:lnSpc>
                          <a:spcPct val="150000"/>
                        </a:lnSpc>
                        <a:spcAft>
                          <a:spcPts val="0"/>
                        </a:spcAft>
                      </a:pPr>
                      <a:r>
                        <a:rPr lang="pt-BR" sz="1200" dirty="0">
                          <a:effectLst/>
                        </a:rPr>
                        <a:t>Baseline para pós-intervenção: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hMerge="1">
                  <a:txBody>
                    <a:bodyPr/>
                    <a:lstStyle/>
                    <a:p>
                      <a:endParaRPr lang="pt-BR"/>
                    </a:p>
                  </a:txBody>
                  <a:tcP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3889271821"/>
                  </a:ext>
                </a:extLst>
              </a:tr>
              <a:tr h="314072">
                <a:tc gridSpan="2">
                  <a:txBody>
                    <a:bodyPr/>
                    <a:lstStyle/>
                    <a:p>
                      <a:pPr algn="r">
                        <a:lnSpc>
                          <a:spcPct val="150000"/>
                        </a:lnSpc>
                        <a:spcAft>
                          <a:spcPts val="0"/>
                        </a:spcAft>
                      </a:pPr>
                      <a:r>
                        <a:rPr lang="pt-BR" sz="1200" dirty="0">
                          <a:effectLst/>
                        </a:rPr>
                        <a:t>BETWEEN-GROUP MEAN DIFFERENCES (95% CI)</a:t>
                      </a:r>
                    </a:p>
                    <a:p>
                      <a:pPr algn="r">
                        <a:lnSpc>
                          <a:spcPct val="150000"/>
                        </a:lnSpc>
                        <a:spcAft>
                          <a:spcPts val="0"/>
                        </a:spcAft>
                      </a:pPr>
                      <a:r>
                        <a:rPr lang="pt-BR" sz="1200" dirty="0">
                          <a:effectLst/>
                        </a:rPr>
                        <a:t>Pós-intervenção:</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hMerge="1">
                  <a:txBody>
                    <a:bodyPr/>
                    <a:lstStyle/>
                    <a:p>
                      <a:endParaRPr lang="pt-BR"/>
                    </a:p>
                  </a:txBody>
                  <a:tcPr/>
                </a:tc>
                <a:tc gridSpan="4">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pPr algn="ctr">
                        <a:lnSpc>
                          <a:spcPct val="107000"/>
                        </a:lnSpc>
                        <a:spcAft>
                          <a:spcPts val="0"/>
                        </a:spcAft>
                      </a:pPr>
                      <a:endParaRPr lang="pt-BR" sz="1000" dirty="0">
                        <a:effectLst/>
                        <a:latin typeface="+mn-lt"/>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3914916232"/>
                  </a:ext>
                </a:extLst>
              </a:tr>
              <a:tr h="155280">
                <a:tc>
                  <a:txBody>
                    <a:bodyPr/>
                    <a:lstStyle/>
                    <a:p>
                      <a:pPr>
                        <a:lnSpc>
                          <a:spcPct val="150000"/>
                        </a:lnSpc>
                        <a:spcAft>
                          <a:spcPts val="0"/>
                        </a:spcAft>
                      </a:pPr>
                      <a:r>
                        <a:rPr lang="pt-BR" sz="1200" dirty="0">
                          <a:effectLst/>
                        </a:rPr>
                        <a:t>PONTOS FORTES: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gridSpan="5">
                  <a:txBody>
                    <a:bodyPr/>
                    <a:lstStyle/>
                    <a:p>
                      <a:endParaRPr lang="pt-BR" sz="1200" dirty="0"/>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sz="1200" dirty="0"/>
                    </a:p>
                  </a:txBody>
                  <a:tcPr marL="30353" marR="30353" marT="0" marB="0" anchor="ctr"/>
                </a:tc>
                <a:extLst>
                  <a:ext uri="{0D108BD9-81ED-4DB2-BD59-A6C34878D82A}">
                    <a16:rowId xmlns:a16="http://schemas.microsoft.com/office/drawing/2014/main" val="1415190464"/>
                  </a:ext>
                </a:extLst>
              </a:tr>
              <a:tr h="155280">
                <a:tc>
                  <a:txBody>
                    <a:bodyPr/>
                    <a:lstStyle/>
                    <a:p>
                      <a:pPr>
                        <a:lnSpc>
                          <a:spcPct val="150000"/>
                        </a:lnSpc>
                        <a:spcAft>
                          <a:spcPts val="0"/>
                        </a:spcAft>
                      </a:pPr>
                      <a:r>
                        <a:rPr lang="pt-BR" sz="1200" dirty="0">
                          <a:effectLst/>
                        </a:rPr>
                        <a:t>LIMITAÇÕES: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gridSpan="5">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960923394"/>
                  </a:ext>
                </a:extLst>
              </a:tr>
              <a:tr h="155280">
                <a:tc>
                  <a:txBody>
                    <a:bodyPr/>
                    <a:lstStyle/>
                    <a:p>
                      <a:pPr>
                        <a:lnSpc>
                          <a:spcPct val="150000"/>
                        </a:lnSpc>
                        <a:spcAft>
                          <a:spcPts val="0"/>
                        </a:spcAft>
                      </a:pPr>
                      <a:r>
                        <a:rPr lang="pt-BR" sz="1200" dirty="0">
                          <a:effectLst/>
                        </a:rPr>
                        <a:t>LACUNAS:</a:t>
                      </a: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tc>
                <a:tc gridSpan="5">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nSpc>
                          <a:spcPct val="107000"/>
                        </a:lnSpc>
                        <a:spcAft>
                          <a:spcPts val="0"/>
                        </a:spcAft>
                      </a:pPr>
                      <a:endParaRPr lang="pt-B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353" marR="30353" marT="0" marB="0" anchor="ctr"/>
                </a:tc>
                <a:extLst>
                  <a:ext uri="{0D108BD9-81ED-4DB2-BD59-A6C34878D82A}">
                    <a16:rowId xmlns:a16="http://schemas.microsoft.com/office/drawing/2014/main" val="3658240084"/>
                  </a:ext>
                </a:extLst>
              </a:tr>
            </a:tbl>
          </a:graphicData>
        </a:graphic>
      </p:graphicFrame>
    </p:spTree>
    <p:extLst>
      <p:ext uri="{BB962C8B-B14F-4D97-AF65-F5344CB8AC3E}">
        <p14:creationId xmlns:p14="http://schemas.microsoft.com/office/powerpoint/2010/main" val="190975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F9112F1-51E0-4BF7-90BF-00FFAA3E26FF}"/>
              </a:ext>
            </a:extLst>
          </p:cNvPr>
          <p:cNvSpPr/>
          <p:nvPr/>
        </p:nvSpPr>
        <p:spPr>
          <a:xfrm>
            <a:off x="14068" y="33321"/>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FB7B49C4-575D-4AF5-B7FD-37AC686808BD}"/>
              </a:ext>
            </a:extLst>
          </p:cNvPr>
          <p:cNvSpPr>
            <a:spLocks noGrp="1"/>
          </p:cNvSpPr>
          <p:nvPr>
            <p:ph type="title"/>
          </p:nvPr>
        </p:nvSpPr>
        <p:spPr>
          <a:xfrm>
            <a:off x="267285" y="365126"/>
            <a:ext cx="8539089" cy="1325563"/>
          </a:xfrm>
          <a:solidFill>
            <a:srgbClr val="002060"/>
          </a:solidFill>
        </p:spPr>
        <p:txBody>
          <a:bodyPr>
            <a:normAutofit/>
          </a:bodyPr>
          <a:lstStyle/>
          <a:p>
            <a:r>
              <a:rPr lang="pt-BR" dirty="0">
                <a:solidFill>
                  <a:srgbClr val="FFFF00"/>
                </a:solidFill>
              </a:rPr>
              <a:t>Avaliação da qualidade metodológica do ensaio clínico (risco de viés)</a:t>
            </a:r>
          </a:p>
        </p:txBody>
      </p:sp>
      <p:sp>
        <p:nvSpPr>
          <p:cNvPr id="3" name="Espaço Reservado para Conteúdo 2">
            <a:extLst>
              <a:ext uri="{FF2B5EF4-FFF2-40B4-BE49-F238E27FC236}">
                <a16:creationId xmlns:a16="http://schemas.microsoft.com/office/drawing/2014/main" id="{A3A19000-4A61-480B-85B2-EB2359BC9D0D}"/>
              </a:ext>
            </a:extLst>
          </p:cNvPr>
          <p:cNvSpPr>
            <a:spLocks noGrp="1"/>
          </p:cNvSpPr>
          <p:nvPr>
            <p:ph idx="1"/>
          </p:nvPr>
        </p:nvSpPr>
        <p:spPr/>
        <p:txBody>
          <a:bodyPr/>
          <a:lstStyle/>
          <a:p>
            <a:r>
              <a:rPr lang="pt-BR" dirty="0"/>
              <a:t>Aplicação da Escala PEDro</a:t>
            </a:r>
          </a:p>
          <a:p>
            <a:pPr marL="0" indent="0">
              <a:buNone/>
            </a:pPr>
            <a:r>
              <a:rPr lang="pt-BR" dirty="0"/>
              <a:t>&lt;</a:t>
            </a:r>
            <a:r>
              <a:rPr lang="pt-BR" dirty="0">
                <a:hlinkClick r:id="rId2"/>
              </a:rPr>
              <a:t>https://pedro.org.au/portuguese/resources/pedro-scale/ </a:t>
            </a:r>
            <a:r>
              <a:rPr lang="pt-BR" dirty="0"/>
              <a:t>&gt;</a:t>
            </a:r>
          </a:p>
        </p:txBody>
      </p:sp>
    </p:spTree>
    <p:extLst>
      <p:ext uri="{BB962C8B-B14F-4D97-AF65-F5344CB8AC3E}">
        <p14:creationId xmlns:p14="http://schemas.microsoft.com/office/powerpoint/2010/main" val="354153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DF21CE44-0270-4ED1-B16C-50D6629434F2}"/>
              </a:ext>
            </a:extLst>
          </p:cNvPr>
          <p:cNvSpPr/>
          <p:nvPr/>
        </p:nvSpPr>
        <p:spPr>
          <a:xfrm>
            <a:off x="14068" y="33321"/>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8" name="Tabela 7">
            <a:extLst>
              <a:ext uri="{FF2B5EF4-FFF2-40B4-BE49-F238E27FC236}">
                <a16:creationId xmlns:a16="http://schemas.microsoft.com/office/drawing/2014/main" id="{19B6CD36-C778-4226-8304-E48F283B4073}"/>
              </a:ext>
            </a:extLst>
          </p:cNvPr>
          <p:cNvGraphicFramePr>
            <a:graphicFrameLocks noGrp="1"/>
          </p:cNvGraphicFramePr>
          <p:nvPr>
            <p:extLst>
              <p:ext uri="{D42A27DB-BD31-4B8C-83A1-F6EECF244321}">
                <p14:modId xmlns:p14="http://schemas.microsoft.com/office/powerpoint/2010/main" val="352813343"/>
              </p:ext>
            </p:extLst>
          </p:nvPr>
        </p:nvGraphicFramePr>
        <p:xfrm>
          <a:off x="102708" y="99030"/>
          <a:ext cx="8938584" cy="5151120"/>
        </p:xfrm>
        <a:graphic>
          <a:graphicData uri="http://schemas.openxmlformats.org/drawingml/2006/table">
            <a:tbl>
              <a:tblPr>
                <a:tableStyleId>{5C22544A-7EE6-4342-B048-85BDC9FD1C3A}</a:tableStyleId>
              </a:tblPr>
              <a:tblGrid>
                <a:gridCol w="6724409">
                  <a:extLst>
                    <a:ext uri="{9D8B030D-6E8A-4147-A177-3AD203B41FA5}">
                      <a16:colId xmlns:a16="http://schemas.microsoft.com/office/drawing/2014/main" val="1196425653"/>
                    </a:ext>
                  </a:extLst>
                </a:gridCol>
                <a:gridCol w="426622">
                  <a:extLst>
                    <a:ext uri="{9D8B030D-6E8A-4147-A177-3AD203B41FA5}">
                      <a16:colId xmlns:a16="http://schemas.microsoft.com/office/drawing/2014/main" val="1727485393"/>
                    </a:ext>
                  </a:extLst>
                </a:gridCol>
                <a:gridCol w="393868">
                  <a:extLst>
                    <a:ext uri="{9D8B030D-6E8A-4147-A177-3AD203B41FA5}">
                      <a16:colId xmlns:a16="http://schemas.microsoft.com/office/drawing/2014/main" val="4294097415"/>
                    </a:ext>
                  </a:extLst>
                </a:gridCol>
                <a:gridCol w="1393685">
                  <a:extLst>
                    <a:ext uri="{9D8B030D-6E8A-4147-A177-3AD203B41FA5}">
                      <a16:colId xmlns:a16="http://schemas.microsoft.com/office/drawing/2014/main" val="567163559"/>
                    </a:ext>
                  </a:extLst>
                </a:gridCol>
              </a:tblGrid>
              <a:tr h="142240">
                <a:tc>
                  <a:txBody>
                    <a:bodyPr/>
                    <a:lstStyle/>
                    <a:p>
                      <a:pPr algn="just"/>
                      <a:r>
                        <a:rPr lang="pt-BR" sz="1400" b="1" kern="100" dirty="0">
                          <a:effectLst/>
                        </a:rPr>
                        <a:t>Escala de PEDro – Português (Brasil)</a:t>
                      </a:r>
                      <a:endParaRPr lang="pt-BR" sz="14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r>
                        <a:rPr lang="pt-BR" sz="1400" b="1" kern="100">
                          <a:effectLst/>
                        </a:rPr>
                        <a:t>NÃO</a:t>
                      </a:r>
                      <a:endParaRPr lang="pt-BR" sz="1400" b="1" kern="10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r>
                        <a:rPr lang="pt-BR" sz="1400" b="1" kern="100">
                          <a:effectLst/>
                        </a:rPr>
                        <a:t>SIM</a:t>
                      </a:r>
                      <a:endParaRPr lang="pt-BR" sz="1400" b="1" kern="10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just"/>
                      <a:r>
                        <a:rPr lang="pt-BR" sz="1400" b="1" kern="100" dirty="0">
                          <a:effectLst/>
                        </a:rPr>
                        <a:t>LOCAL (</a:t>
                      </a:r>
                      <a:r>
                        <a:rPr lang="pt-BR" sz="1400" b="1" kern="100" dirty="0" err="1">
                          <a:effectLst/>
                        </a:rPr>
                        <a:t>Pg</a:t>
                      </a:r>
                      <a:r>
                        <a:rPr lang="pt-BR" sz="1400" b="1" kern="100" dirty="0">
                          <a:effectLst/>
                        </a:rPr>
                        <a:t>, §, L)</a:t>
                      </a:r>
                      <a:endParaRPr lang="pt-BR" sz="1400" b="1"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742875268"/>
                  </a:ext>
                </a:extLst>
              </a:tr>
              <a:tr h="109855">
                <a:tc>
                  <a:txBody>
                    <a:bodyPr/>
                    <a:lstStyle/>
                    <a:p>
                      <a:pPr algn="just"/>
                      <a:r>
                        <a:rPr lang="pt-BR" sz="1400" kern="100" dirty="0">
                          <a:effectLst/>
                        </a:rPr>
                        <a:t>1. Os critérios de elegibilidade foram especificados:</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93845157"/>
                  </a:ext>
                </a:extLst>
              </a:tr>
              <a:tr h="393065">
                <a:tc>
                  <a:txBody>
                    <a:bodyPr/>
                    <a:lstStyle/>
                    <a:p>
                      <a:pPr algn="just"/>
                      <a:r>
                        <a:rPr lang="pt-BR" sz="1400" kern="100" dirty="0">
                          <a:effectLst/>
                        </a:rPr>
                        <a:t>2. Os sujeitos foram aleatoriamente distribuídos por grupos (num estudo cruzado, os sujeitos foram colocados em grupos de forma aleatória de acordo com o tratamento recebido):</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6786773"/>
                  </a:ext>
                </a:extLst>
              </a:tr>
              <a:tr h="175260">
                <a:tc>
                  <a:txBody>
                    <a:bodyPr/>
                    <a:lstStyle/>
                    <a:p>
                      <a:pPr algn="just"/>
                      <a:r>
                        <a:rPr lang="pt-BR" sz="1400" kern="100" dirty="0">
                          <a:effectLst/>
                        </a:rPr>
                        <a:t>3. A alocação dos sujeitos foi secreta:</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898630"/>
                  </a:ext>
                </a:extLst>
              </a:tr>
              <a:tr h="350520">
                <a:tc>
                  <a:txBody>
                    <a:bodyPr/>
                    <a:lstStyle/>
                    <a:p>
                      <a:pPr algn="just"/>
                      <a:r>
                        <a:rPr lang="pt-BR" sz="1400" kern="100" dirty="0">
                          <a:effectLst/>
                        </a:rPr>
                        <a:t>4. Inicialmente, os grupos eram semelhantes no que diz respeito aos indicadores de prognóstico mais importantes:</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2179039"/>
                  </a:ext>
                </a:extLst>
              </a:tr>
              <a:tr h="175260">
                <a:tc>
                  <a:txBody>
                    <a:bodyPr/>
                    <a:lstStyle/>
                    <a:p>
                      <a:pPr algn="just"/>
                      <a:r>
                        <a:rPr lang="pt-BR" sz="1400" kern="100" dirty="0">
                          <a:effectLst/>
                        </a:rPr>
                        <a:t>5. Todos os sujeitos participaram de forma cega no estudo:</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3211825"/>
                  </a:ext>
                </a:extLst>
              </a:tr>
              <a:tr h="160655">
                <a:tc>
                  <a:txBody>
                    <a:bodyPr/>
                    <a:lstStyle/>
                    <a:p>
                      <a:pPr algn="just"/>
                      <a:r>
                        <a:rPr lang="pt-BR" sz="1400" kern="100">
                          <a:effectLst/>
                        </a:rPr>
                        <a:t>6. Todos os terapeutas que administraram a terapia fizeram-no de forma cega:</a:t>
                      </a:r>
                      <a:endParaRPr lang="pt-BR" sz="1400" kern="10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2309489"/>
                  </a:ext>
                </a:extLst>
              </a:tr>
              <a:tr h="148590">
                <a:tc>
                  <a:txBody>
                    <a:bodyPr/>
                    <a:lstStyle/>
                    <a:p>
                      <a:pPr algn="just"/>
                      <a:r>
                        <a:rPr lang="pt-BR" sz="1400" kern="100" dirty="0">
                          <a:effectLst/>
                        </a:rPr>
                        <a:t>7. Todos os avaliadores que mediram pelo menos um resultado-chave, fizeram-no de forma cega:</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092858"/>
                  </a:ext>
                </a:extLst>
              </a:tr>
              <a:tr h="350520">
                <a:tc>
                  <a:txBody>
                    <a:bodyPr/>
                    <a:lstStyle/>
                    <a:p>
                      <a:pPr algn="just"/>
                      <a:r>
                        <a:rPr lang="pt-BR" sz="1400" kern="100" dirty="0">
                          <a:effectLst/>
                        </a:rPr>
                        <a:t>8. Mensurações de pelo menos um resultado-chave foram obtidas em mais de 85% dos sujeitos inicialmente distribuídos pelos grupos:</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8386476"/>
                  </a:ext>
                </a:extLst>
              </a:tr>
              <a:tr h="619125">
                <a:tc>
                  <a:txBody>
                    <a:bodyPr/>
                    <a:lstStyle/>
                    <a:p>
                      <a:pPr algn="just"/>
                      <a:r>
                        <a:rPr lang="pt-BR" sz="1400" kern="100" dirty="0">
                          <a:effectLst/>
                        </a:rPr>
                        <a:t>9. Todos os sujeitos a partir dos quais se apresentaram mensurações de resultados receberam o tratamento ou a condição de controle conforme a alocação ou, quando não foi esse o caso, fez-se a análise dos dados para pelo menos um dos resultados-chave por “intenção de tratamento”:</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4671255"/>
                  </a:ext>
                </a:extLst>
              </a:tr>
              <a:tr h="350520">
                <a:tc>
                  <a:txBody>
                    <a:bodyPr/>
                    <a:lstStyle/>
                    <a:p>
                      <a:pPr algn="just"/>
                      <a:r>
                        <a:rPr lang="pt-BR" sz="1400" kern="100">
                          <a:effectLst/>
                        </a:rPr>
                        <a:t>10. Os resultados das comparações estatísticas inter-grupos foram descritos para pelo menos um resultado-chave:</a:t>
                      </a:r>
                      <a:endParaRPr lang="pt-BR" sz="1400" kern="10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5304062"/>
                  </a:ext>
                </a:extLst>
              </a:tr>
              <a:tr h="350520">
                <a:tc>
                  <a:txBody>
                    <a:bodyPr/>
                    <a:lstStyle/>
                    <a:p>
                      <a:pPr algn="just"/>
                      <a:r>
                        <a:rPr lang="pt-BR" sz="1400" kern="100" dirty="0">
                          <a:effectLst/>
                        </a:rPr>
                        <a:t>11. O estudo apresenta tanto medidas de precisão como medidas de variabilidade para pelo menos um resultado-chave:</a:t>
                      </a:r>
                      <a:endParaRPr lang="pt-BR" sz="1400" kern="100" dirty="0">
                        <a:effectLst/>
                        <a:latin typeface="Calibri" panose="020F0502020204030204" pitchFamily="34" charset="0"/>
                        <a:ea typeface="SimSun" panose="02010600030101010101" pitchFamily="2" charset="-122"/>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6965641"/>
                  </a:ext>
                </a:extLst>
              </a:tr>
              <a:tr h="350520">
                <a:tc>
                  <a:txBody>
                    <a:bodyPr/>
                    <a:lstStyle/>
                    <a:p>
                      <a:pPr algn="r"/>
                      <a:r>
                        <a:rPr lang="pt-BR" sz="1400" b="1" kern="100" dirty="0">
                          <a:effectLst/>
                          <a:latin typeface="Calibri" panose="020F0502020204030204" pitchFamily="34" charset="0"/>
                          <a:ea typeface="SimSun" panose="02010600030101010101" pitchFamily="2" charset="-122"/>
                          <a:cs typeface="Times New Roman" panose="02020603050405020304" pitchFamily="18" charset="0"/>
                        </a:rPr>
                        <a:t>ESCORE TOTAL</a:t>
                      </a: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3">
                  <a:txBody>
                    <a:bodyPr/>
                    <a:lstStyle/>
                    <a:p>
                      <a:endParaRPr lang="pt-BR" sz="1400" b="1" dirty="0">
                        <a:effectLst/>
                        <a:latin typeface="Calibri" panose="020F0502020204030204" pitchFamily="34" charset="0"/>
                        <a:cs typeface="Times New Roman" panose="02020603050405020304" pitchFamily="18"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sz="1400" dirty="0">
                        <a:effectLst/>
                        <a:latin typeface="Calibri" panose="020F0502020204030204" pitchFamily="34" charset="0"/>
                        <a:cs typeface="Times New Roman" panose="02020603050405020304" pitchFamily="18" charset="0"/>
                      </a:endParaRPr>
                    </a:p>
                  </a:txBody>
                  <a:tcPr marL="8890" marR="8890" marT="88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8028442"/>
                  </a:ext>
                </a:extLst>
              </a:tr>
            </a:tbl>
          </a:graphicData>
        </a:graphic>
      </p:graphicFrame>
      <p:sp>
        <p:nvSpPr>
          <p:cNvPr id="10" name="CaixaDeTexto 9">
            <a:extLst>
              <a:ext uri="{FF2B5EF4-FFF2-40B4-BE49-F238E27FC236}">
                <a16:creationId xmlns:a16="http://schemas.microsoft.com/office/drawing/2014/main" id="{F3B2E566-758D-4D5B-B016-491A8398879C}"/>
              </a:ext>
            </a:extLst>
          </p:cNvPr>
          <p:cNvSpPr txBox="1"/>
          <p:nvPr/>
        </p:nvSpPr>
        <p:spPr>
          <a:xfrm>
            <a:off x="0" y="5250150"/>
            <a:ext cx="9041292" cy="861774"/>
          </a:xfrm>
          <a:prstGeom prst="rect">
            <a:avLst/>
          </a:prstGeom>
          <a:noFill/>
        </p:spPr>
        <p:txBody>
          <a:bodyPr wrap="square">
            <a:spAutoFit/>
          </a:bodyPr>
          <a:lstStyle/>
          <a:p>
            <a:pPr algn="just"/>
            <a:r>
              <a:rPr lang="pt-BR" sz="1000" dirty="0"/>
              <a:t>O objetivo da escala PEDro consiste em auxiliar os utilizadores da base de dados PEDro a identificar rapidamente quais dos estudos controlados aleatorizados, ou quase-</a:t>
            </a:r>
            <a:r>
              <a:rPr lang="pt-BR" sz="1000" dirty="0" err="1"/>
              <a:t>aleatorisados</a:t>
            </a:r>
            <a:r>
              <a:rPr lang="pt-BR" sz="1000" dirty="0"/>
              <a:t>, (ou seja, ECR ou ECC) arquivados na base de dados PEDro poderão ter validade interna (critérios 2-9), e poderão conter suficiente informação estatística para que os seus resultados possam ser interpretados (critérios 10-11). Um critério adicional (critério 1) que diz respeito à validade externa (ou “potencial de generalização” ou “aplicabilidade” do estudo clínico) foi mantido para que a Delphi </a:t>
            </a:r>
            <a:r>
              <a:rPr lang="pt-BR" sz="1000" dirty="0" err="1"/>
              <a:t>list</a:t>
            </a:r>
            <a:r>
              <a:rPr lang="pt-BR" sz="1000" dirty="0"/>
              <a:t> esteja completa, mas este critério não será usado para calcular a pontuação PEDro apresentada no endereço PEDro na internet.</a:t>
            </a:r>
          </a:p>
        </p:txBody>
      </p:sp>
      <p:sp>
        <p:nvSpPr>
          <p:cNvPr id="12" name="CaixaDeTexto 11">
            <a:extLst>
              <a:ext uri="{FF2B5EF4-FFF2-40B4-BE49-F238E27FC236}">
                <a16:creationId xmlns:a16="http://schemas.microsoft.com/office/drawing/2014/main" id="{6F58ADA7-4C6D-422D-8E1A-4ECD12C84F05}"/>
              </a:ext>
            </a:extLst>
          </p:cNvPr>
          <p:cNvSpPr txBox="1"/>
          <p:nvPr/>
        </p:nvSpPr>
        <p:spPr>
          <a:xfrm>
            <a:off x="6006904" y="5982328"/>
            <a:ext cx="3034387" cy="369332"/>
          </a:xfrm>
          <a:prstGeom prst="rect">
            <a:avLst/>
          </a:prstGeom>
          <a:noFill/>
        </p:spPr>
        <p:txBody>
          <a:bodyPr wrap="square">
            <a:spAutoFit/>
          </a:bodyPr>
          <a:lstStyle/>
          <a:p>
            <a:pPr algn="r"/>
            <a:r>
              <a:rPr lang="pt-BR" sz="1800" b="0" i="0" u="none" strike="noStrike" baseline="0" dirty="0">
                <a:latin typeface="AdvOT596495f2"/>
              </a:rPr>
              <a:t>&lt; </a:t>
            </a:r>
            <a:r>
              <a:rPr lang="pt-BR" sz="1800" b="0" i="0" u="none" strike="noStrike" baseline="0" dirty="0">
                <a:latin typeface="AdvOT596495f2"/>
                <a:hlinkClick r:id="rId3"/>
              </a:rPr>
              <a:t>http://www.pedro.org.au/</a:t>
            </a:r>
            <a:r>
              <a:rPr lang="pt-BR" sz="1800" b="0" i="0" u="none" strike="noStrike" baseline="0" dirty="0">
                <a:latin typeface="AdvOT596495f2"/>
              </a:rPr>
              <a:t> &gt;</a:t>
            </a:r>
            <a:endParaRPr lang="pt-BR" dirty="0"/>
          </a:p>
        </p:txBody>
      </p:sp>
      <p:sp>
        <p:nvSpPr>
          <p:cNvPr id="14" name="CaixaDeTexto 13">
            <a:extLst>
              <a:ext uri="{FF2B5EF4-FFF2-40B4-BE49-F238E27FC236}">
                <a16:creationId xmlns:a16="http://schemas.microsoft.com/office/drawing/2014/main" id="{2C063DAB-34BE-4280-9BF5-4CFD0FA80660}"/>
              </a:ext>
            </a:extLst>
          </p:cNvPr>
          <p:cNvSpPr txBox="1"/>
          <p:nvPr/>
        </p:nvSpPr>
        <p:spPr>
          <a:xfrm>
            <a:off x="39855" y="6000891"/>
            <a:ext cx="6670431" cy="338554"/>
          </a:xfrm>
          <a:prstGeom prst="rect">
            <a:avLst/>
          </a:prstGeom>
          <a:noFill/>
        </p:spPr>
        <p:txBody>
          <a:bodyPr wrap="square">
            <a:spAutoFit/>
          </a:bodyPr>
          <a:lstStyle/>
          <a:p>
            <a:r>
              <a:rPr lang="en-US" sz="1600" b="0" i="0" u="none" strike="noStrike" baseline="0" dirty="0">
                <a:latin typeface="AdvOT596495f2"/>
              </a:rPr>
              <a:t>* PEDro score (Risk of Bias): &lt;6 (high); 6-7 (moderate); &gt;7 (Low).</a:t>
            </a:r>
            <a:endParaRPr lang="pt-BR" sz="1600" dirty="0"/>
          </a:p>
        </p:txBody>
      </p:sp>
    </p:spTree>
    <p:extLst>
      <p:ext uri="{BB962C8B-B14F-4D97-AF65-F5344CB8AC3E}">
        <p14:creationId xmlns:p14="http://schemas.microsoft.com/office/powerpoint/2010/main" val="364672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723BC51B-4109-4287-A52A-AFCD04BD9AFB}"/>
              </a:ext>
            </a:extLst>
          </p:cNvPr>
          <p:cNvSpPr/>
          <p:nvPr/>
        </p:nvSpPr>
        <p:spPr>
          <a:xfrm>
            <a:off x="14068" y="33321"/>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F3B2F28B-0CFA-4D88-9C44-6C93828CBAD5}"/>
              </a:ext>
            </a:extLst>
          </p:cNvPr>
          <p:cNvSpPr>
            <a:spLocks noGrp="1"/>
          </p:cNvSpPr>
          <p:nvPr>
            <p:ph type="title"/>
          </p:nvPr>
        </p:nvSpPr>
        <p:spPr>
          <a:xfrm>
            <a:off x="351692" y="365126"/>
            <a:ext cx="8770390" cy="1325563"/>
          </a:xfrm>
          <a:solidFill>
            <a:srgbClr val="002060"/>
          </a:solidFill>
        </p:spPr>
        <p:txBody>
          <a:bodyPr/>
          <a:lstStyle/>
          <a:p>
            <a:r>
              <a:rPr lang="pt-BR" dirty="0">
                <a:solidFill>
                  <a:srgbClr val="FFFF00"/>
                </a:solidFill>
              </a:rPr>
              <a:t>APRESENTAÇÃO DOS DADOS: Etapa 1</a:t>
            </a:r>
          </a:p>
        </p:txBody>
      </p:sp>
      <p:sp>
        <p:nvSpPr>
          <p:cNvPr id="3" name="Espaço Reservado para Conteúdo 2">
            <a:extLst>
              <a:ext uri="{FF2B5EF4-FFF2-40B4-BE49-F238E27FC236}">
                <a16:creationId xmlns:a16="http://schemas.microsoft.com/office/drawing/2014/main" id="{DBFE8E8F-69CD-4322-AEE7-594A086F3EBD}"/>
              </a:ext>
            </a:extLst>
          </p:cNvPr>
          <p:cNvSpPr>
            <a:spLocks noGrp="1"/>
          </p:cNvSpPr>
          <p:nvPr>
            <p:ph idx="1"/>
          </p:nvPr>
        </p:nvSpPr>
        <p:spPr/>
        <p:txBody>
          <a:bodyPr>
            <a:normAutofit lnSpcReduction="10000"/>
          </a:bodyPr>
          <a:lstStyle/>
          <a:p>
            <a:r>
              <a:rPr lang="pt-BR" dirty="0"/>
              <a:t>Elaboração de uma “figura” sintetizando as principais informações.</a:t>
            </a:r>
          </a:p>
          <a:p>
            <a:pPr lvl="1">
              <a:spcBef>
                <a:spcPts val="1200"/>
              </a:spcBef>
              <a:buFont typeface="Wingdings" panose="05000000000000000000" pitchFamily="2" charset="2"/>
              <a:buChar char="ü"/>
            </a:pPr>
            <a:r>
              <a:rPr lang="pt-BR" dirty="0"/>
              <a:t>Identificação do estudo</a:t>
            </a:r>
          </a:p>
          <a:p>
            <a:pPr lvl="1">
              <a:spcBef>
                <a:spcPts val="1200"/>
              </a:spcBef>
              <a:buFont typeface="Wingdings" panose="05000000000000000000" pitchFamily="2" charset="2"/>
              <a:buChar char="ü"/>
            </a:pPr>
            <a:r>
              <a:rPr lang="pt-BR" dirty="0"/>
              <a:t>População</a:t>
            </a:r>
          </a:p>
          <a:p>
            <a:pPr lvl="1">
              <a:spcBef>
                <a:spcPts val="1200"/>
              </a:spcBef>
              <a:buFont typeface="Wingdings" panose="05000000000000000000" pitchFamily="2" charset="2"/>
              <a:buChar char="ü"/>
            </a:pPr>
            <a:r>
              <a:rPr lang="pt-BR" dirty="0"/>
              <a:t>Intervenção</a:t>
            </a:r>
          </a:p>
          <a:p>
            <a:pPr lvl="1">
              <a:spcBef>
                <a:spcPts val="1200"/>
              </a:spcBef>
              <a:buFont typeface="Wingdings" panose="05000000000000000000" pitchFamily="2" charset="2"/>
              <a:buChar char="ü"/>
            </a:pPr>
            <a:r>
              <a:rPr lang="pt-BR" dirty="0"/>
              <a:t>Comparação</a:t>
            </a:r>
          </a:p>
          <a:p>
            <a:pPr lvl="1">
              <a:spcBef>
                <a:spcPts val="1200"/>
              </a:spcBef>
              <a:buFont typeface="Wingdings" panose="05000000000000000000" pitchFamily="2" charset="2"/>
              <a:buChar char="ü"/>
            </a:pPr>
            <a:r>
              <a:rPr lang="pt-BR" dirty="0"/>
              <a:t>Desfecho principal</a:t>
            </a:r>
          </a:p>
          <a:p>
            <a:pPr lvl="1">
              <a:spcBef>
                <a:spcPts val="1200"/>
              </a:spcBef>
              <a:buFont typeface="Wingdings" panose="05000000000000000000" pitchFamily="2" charset="2"/>
              <a:buChar char="ü"/>
            </a:pPr>
            <a:r>
              <a:rPr lang="pt-BR" dirty="0"/>
              <a:t>Tempo (momento da avaliação)</a:t>
            </a:r>
          </a:p>
          <a:p>
            <a:pPr lvl="1">
              <a:spcBef>
                <a:spcPts val="1200"/>
              </a:spcBef>
              <a:buFont typeface="Wingdings" panose="05000000000000000000" pitchFamily="2" charset="2"/>
              <a:buChar char="ü"/>
            </a:pPr>
            <a:r>
              <a:rPr lang="pt-BR" dirty="0"/>
              <a:t>Efeito </a:t>
            </a:r>
          </a:p>
          <a:p>
            <a:pPr lvl="1">
              <a:spcBef>
                <a:spcPts val="1200"/>
              </a:spcBef>
              <a:buFont typeface="Wingdings" panose="05000000000000000000" pitchFamily="2" charset="2"/>
              <a:buChar char="ü"/>
            </a:pPr>
            <a:r>
              <a:rPr lang="pt-BR" dirty="0"/>
              <a:t>Conclusão que responda ao objetivo do estudo</a:t>
            </a:r>
          </a:p>
        </p:txBody>
      </p:sp>
    </p:spTree>
    <p:extLst>
      <p:ext uri="{BB962C8B-B14F-4D97-AF65-F5344CB8AC3E}">
        <p14:creationId xmlns:p14="http://schemas.microsoft.com/office/powerpoint/2010/main" val="3023222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tângulo 44">
            <a:extLst>
              <a:ext uri="{FF2B5EF4-FFF2-40B4-BE49-F238E27FC236}">
                <a16:creationId xmlns:a16="http://schemas.microsoft.com/office/drawing/2014/main" id="{446A3021-782F-4EDD-9619-228D02515BBA}"/>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Retângulo 43">
            <a:extLst>
              <a:ext uri="{FF2B5EF4-FFF2-40B4-BE49-F238E27FC236}">
                <a16:creationId xmlns:a16="http://schemas.microsoft.com/office/drawing/2014/main" id="{E9C0C437-DE19-45AA-8E37-3955BC86B601}"/>
              </a:ext>
            </a:extLst>
          </p:cNvPr>
          <p:cNvSpPr/>
          <p:nvPr/>
        </p:nvSpPr>
        <p:spPr>
          <a:xfrm>
            <a:off x="14068" y="33321"/>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Tabela 3">
            <a:extLst>
              <a:ext uri="{FF2B5EF4-FFF2-40B4-BE49-F238E27FC236}">
                <a16:creationId xmlns:a16="http://schemas.microsoft.com/office/drawing/2014/main" id="{72A2EDD6-E487-4E31-9655-1F487F15BDBA}"/>
              </a:ext>
            </a:extLst>
          </p:cNvPr>
          <p:cNvGraphicFramePr>
            <a:graphicFrameLocks noGrp="1"/>
          </p:cNvGraphicFramePr>
          <p:nvPr>
            <p:extLst>
              <p:ext uri="{D42A27DB-BD31-4B8C-83A1-F6EECF244321}">
                <p14:modId xmlns:p14="http://schemas.microsoft.com/office/powerpoint/2010/main" val="160430365"/>
              </p:ext>
            </p:extLst>
          </p:nvPr>
        </p:nvGraphicFramePr>
        <p:xfrm>
          <a:off x="191136" y="428211"/>
          <a:ext cx="8778659" cy="5915104"/>
        </p:xfrm>
        <a:graphic>
          <a:graphicData uri="http://schemas.openxmlformats.org/drawingml/2006/table">
            <a:tbl>
              <a:tblPr firstRow="1" firstCol="1" bandRow="1">
                <a:effectLst/>
                <a:tableStyleId>{5C22544A-7EE6-4342-B048-85BDC9FD1C3A}</a:tableStyleId>
              </a:tblPr>
              <a:tblGrid>
                <a:gridCol w="2195548">
                  <a:extLst>
                    <a:ext uri="{9D8B030D-6E8A-4147-A177-3AD203B41FA5}">
                      <a16:colId xmlns:a16="http://schemas.microsoft.com/office/drawing/2014/main" val="186185805"/>
                    </a:ext>
                  </a:extLst>
                </a:gridCol>
                <a:gridCol w="1641234">
                  <a:extLst>
                    <a:ext uri="{9D8B030D-6E8A-4147-A177-3AD203B41FA5}">
                      <a16:colId xmlns:a16="http://schemas.microsoft.com/office/drawing/2014/main" val="3663457636"/>
                    </a:ext>
                  </a:extLst>
                </a:gridCol>
                <a:gridCol w="1695941">
                  <a:extLst>
                    <a:ext uri="{9D8B030D-6E8A-4147-A177-3AD203B41FA5}">
                      <a16:colId xmlns:a16="http://schemas.microsoft.com/office/drawing/2014/main" val="3387287975"/>
                    </a:ext>
                  </a:extLst>
                </a:gridCol>
                <a:gridCol w="1695941">
                  <a:extLst>
                    <a:ext uri="{9D8B030D-6E8A-4147-A177-3AD203B41FA5}">
                      <a16:colId xmlns:a16="http://schemas.microsoft.com/office/drawing/2014/main" val="3264655141"/>
                    </a:ext>
                  </a:extLst>
                </a:gridCol>
                <a:gridCol w="669123">
                  <a:extLst>
                    <a:ext uri="{9D8B030D-6E8A-4147-A177-3AD203B41FA5}">
                      <a16:colId xmlns:a16="http://schemas.microsoft.com/office/drawing/2014/main" val="262988586"/>
                    </a:ext>
                  </a:extLst>
                </a:gridCol>
                <a:gridCol w="880872">
                  <a:extLst>
                    <a:ext uri="{9D8B030D-6E8A-4147-A177-3AD203B41FA5}">
                      <a16:colId xmlns:a16="http://schemas.microsoft.com/office/drawing/2014/main" val="4139704847"/>
                    </a:ext>
                  </a:extLst>
                </a:gridCol>
              </a:tblGrid>
              <a:tr h="781003">
                <a:tc gridSpan="6">
                  <a:txBody>
                    <a:bodyPr/>
                    <a:lstStyle/>
                    <a:p>
                      <a:pPr algn="ctr">
                        <a:lnSpc>
                          <a:spcPct val="100000"/>
                        </a:lnSpc>
                        <a:spcBef>
                          <a:spcPts val="600"/>
                        </a:spcBef>
                        <a:spcAft>
                          <a:spcPts val="600"/>
                        </a:spcAft>
                      </a:pP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ea typeface="Calibri" panose="020F0502020204030204" pitchFamily="34" charset="0"/>
                          <a:cs typeface="Times New Roman" panose="02020603050405020304" pitchFamily="18" charset="0"/>
                        </a:rPr>
                        <a:t>Intervenção, comparação ativa e comparação inativa para condição de saúde</a:t>
                      </a:r>
                    </a:p>
                  </a:txBody>
                  <a:tcPr marL="51435" marR="51435" marT="0" marB="0" anchor="ctr">
                    <a:solidFill>
                      <a:schemeClr val="accent5">
                        <a:lumMod val="7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1180261"/>
                  </a:ext>
                </a:extLst>
              </a:tr>
              <a:tr h="353488">
                <a:tc gridSpan="5">
                  <a:txBody>
                    <a:bodyPr/>
                    <a:lstStyle/>
                    <a:p>
                      <a:pPr algn="ctr">
                        <a:lnSpc>
                          <a:spcPct val="107000"/>
                        </a:lnSpc>
                        <a:spcAft>
                          <a:spcPts val="0"/>
                        </a:spcAft>
                      </a:pPr>
                      <a:r>
                        <a:rPr lang="pt-BR" sz="1600" b="0" dirty="0">
                          <a:solidFill>
                            <a:schemeClr val="bg1"/>
                          </a:solidFill>
                          <a:effectLst/>
                          <a:latin typeface="Agency FB" panose="020B0503020202020204" pitchFamily="34" charset="0"/>
                          <a:cs typeface="Times New Roman" panose="02020603050405020304" pitchFamily="18" charset="0"/>
                        </a:rPr>
                        <a:t>Tipo de estudo, quem foi cegado, nível de atenção, país</a:t>
                      </a:r>
                      <a:endParaRPr lang="pt-BR" sz="1600" b="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00000"/>
                        </a:lnSpc>
                        <a:spcAft>
                          <a:spcPts val="0"/>
                        </a:spcAft>
                      </a:pPr>
                      <a:r>
                        <a:rPr lang="pt-BR" sz="14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PEDro escore</a:t>
                      </a:r>
                      <a:endParaRPr lang="pt-BR" sz="14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bg2">
                        <a:lumMod val="25000"/>
                      </a:schemeClr>
                    </a:solidFill>
                  </a:tcPr>
                </a:tc>
                <a:extLst>
                  <a:ext uri="{0D108BD9-81ED-4DB2-BD59-A6C34878D82A}">
                    <a16:rowId xmlns:a16="http://schemas.microsoft.com/office/drawing/2014/main" val="2864445418"/>
                  </a:ext>
                </a:extLst>
              </a:tr>
              <a:tr h="2592866">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4">
                        <a:lumMod val="20000"/>
                        <a:lumOff val="80000"/>
                      </a:schemeClr>
                    </a:soli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r="100000" b="100000"/>
                      </a:path>
                      <a:tileRect l="-100000" t="-100000"/>
                    </a:gradFill>
                  </a:tcPr>
                </a:tc>
                <a:tc hMerge="1">
                  <a:txBody>
                    <a:bodyPr/>
                    <a:lstStyle/>
                    <a:p>
                      <a:endParaRPr lang="pt-BR"/>
                    </a:p>
                  </a:txBody>
                  <a:tcPr/>
                </a:tc>
                <a:extLst>
                  <a:ext uri="{0D108BD9-81ED-4DB2-BD59-A6C34878D82A}">
                    <a16:rowId xmlns:a16="http://schemas.microsoft.com/office/drawing/2014/main" val="2926715945"/>
                  </a:ext>
                </a:extLst>
              </a:tr>
              <a:tr h="86799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BR"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Instrumento de medida para o desfecho principal (momento da avaliação pós intervenção)</a:t>
                      </a:r>
                    </a:p>
                  </a:txBody>
                  <a:tcPr marL="51435" marR="51435" marT="0" marB="0" anchor="ctr">
                    <a:solidFill>
                      <a:schemeClr val="tx1">
                        <a:lumMod val="75000"/>
                        <a:lumOff val="25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4">
                        <a:lumMod val="20000"/>
                        <a:lumOff val="80000"/>
                      </a:schemeClr>
                    </a:soli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a:gsLst>
                        <a:gs pos="0">
                          <a:schemeClr val="accent2">
                            <a:lumMod val="20000"/>
                            <a:lumOff val="80000"/>
                          </a:schemeClr>
                        </a:gs>
                        <a:gs pos="38000">
                          <a:schemeClr val="accent2">
                            <a:lumMod val="20000"/>
                            <a:lumOff val="80000"/>
                          </a:schemeClr>
                        </a:gs>
                        <a:gs pos="50000">
                          <a:srgbClr val="FBE5D6"/>
                        </a:gs>
                        <a:gs pos="84000">
                          <a:schemeClr val="accent2">
                            <a:lumMod val="20000"/>
                            <a:lumOff val="80000"/>
                          </a:schemeClr>
                        </a:gs>
                      </a:gsLst>
                      <a:lin ang="5400000" scaled="1"/>
                    </a:gradFill>
                  </a:tcPr>
                </a:tc>
                <a:tc hMerge="1">
                  <a:txBody>
                    <a:bodyPr/>
                    <a:lstStyle/>
                    <a:p>
                      <a:endParaRPr lang="pt-BR"/>
                    </a:p>
                  </a:txBody>
                  <a:tcPr/>
                </a:tc>
                <a:extLst>
                  <a:ext uri="{0D108BD9-81ED-4DB2-BD59-A6C34878D82A}">
                    <a16:rowId xmlns:a16="http://schemas.microsoft.com/office/drawing/2014/main" val="3999236522"/>
                  </a:ext>
                </a:extLst>
              </a:tr>
              <a:tr h="251398">
                <a:tc>
                  <a:txBody>
                    <a:bodyPr/>
                    <a:lstStyle/>
                    <a:p>
                      <a:pPr algn="ctr">
                        <a:lnSpc>
                          <a:spcPct val="107000"/>
                        </a:lnSpc>
                        <a:spcAft>
                          <a:spcPts val="0"/>
                        </a:spcAft>
                      </a:pPr>
                      <a:r>
                        <a:rPr lang="pt-BR" sz="1600" b="0" kern="1200" dirty="0">
                          <a:solidFill>
                            <a:schemeClr val="bg1"/>
                          </a:solidFill>
                          <a:effectLst/>
                          <a:latin typeface="Agency FB" panose="020B0503020202020204" pitchFamily="34" charset="0"/>
                          <a:ea typeface="+mn-ea"/>
                          <a:cs typeface="Times New Roman" panose="02020603050405020304" pitchFamily="18" charset="0"/>
                        </a:rPr>
                        <a:t>Interpretação da ferramenta</a:t>
                      </a:r>
                      <a:endParaRPr lang="pt-BR" sz="1600" b="0" dirty="0">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lumMod val="85000"/>
                        <a:lumOff val="15000"/>
                      </a:schemeClr>
                    </a:solidFill>
                  </a:tcPr>
                </a:tc>
                <a:tc gridSpan="5">
                  <a:txBody>
                    <a:bodyPr/>
                    <a:lstStyle/>
                    <a:p>
                      <a:pPr algn="ctr">
                        <a:lnSpc>
                          <a:spcPct val="107000"/>
                        </a:lnSpc>
                        <a:spcAft>
                          <a:spcPts val="0"/>
                        </a:spcAft>
                      </a:pPr>
                      <a:r>
                        <a:rPr lang="pt-BR" sz="1400" b="1" dirty="0">
                          <a:solidFill>
                            <a:schemeClr val="tx1"/>
                          </a:solidFill>
                          <a:effectLst/>
                          <a:latin typeface="Corbel Light" panose="020B0303020204020204" pitchFamily="34" charset="0"/>
                          <a:cs typeface="Times New Roman" panose="02020603050405020304" pitchFamily="18" charset="0"/>
                        </a:rPr>
                        <a:t>Intervenção </a:t>
                      </a:r>
                      <a:r>
                        <a:rPr lang="pt-BR" sz="1400" b="1" i="1" dirty="0">
                          <a:solidFill>
                            <a:schemeClr val="tx1"/>
                          </a:solidFill>
                          <a:effectLst/>
                          <a:latin typeface="Corbel Light" panose="020B0303020204020204" pitchFamily="34" charset="0"/>
                          <a:cs typeface="Times New Roman" panose="02020603050405020304" pitchFamily="18" charset="0"/>
                        </a:rPr>
                        <a:t>vs</a:t>
                      </a:r>
                      <a:r>
                        <a:rPr lang="pt-BR" sz="1400" b="1" dirty="0">
                          <a:solidFill>
                            <a:schemeClr val="tx1"/>
                          </a:solidFill>
                          <a:effectLst/>
                          <a:latin typeface="Corbel Light" panose="020B030302020402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cs typeface="Times New Roman" panose="02020603050405020304" pitchFamily="18" charset="0"/>
                        </a:rPr>
                        <a:t>Comparação</a:t>
                      </a:r>
                      <a:r>
                        <a:rPr lang="pt-BR" sz="1400" b="1" dirty="0">
                          <a:solidFill>
                            <a:schemeClr val="tx1"/>
                          </a:solidFill>
                          <a:effectLst/>
                          <a:latin typeface="Corbel Light" panose="020B030302020402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cs typeface="Times New Roman" panose="02020603050405020304" pitchFamily="18" charset="0"/>
                        </a:rPr>
                        <a:t>Mean Difference </a:t>
                      </a:r>
                      <a:r>
                        <a:rPr lang="pt-BR" sz="1400" b="1" dirty="0">
                          <a:solidFill>
                            <a:schemeClr val="tx1"/>
                          </a:solidFill>
                          <a:effectLst/>
                          <a:latin typeface="Corbel Light" panose="020B0303020204020204" pitchFamily="34" charset="0"/>
                          <a:cs typeface="Times New Roman" panose="02020603050405020304" pitchFamily="18" charset="0"/>
                        </a:rPr>
                        <a:t>média; 95% IC, </a:t>
                      </a:r>
                      <a:r>
                        <a:rPr lang="pt-BR" sz="1400" b="1" dirty="0" err="1">
                          <a:solidFill>
                            <a:schemeClr val="tx1"/>
                          </a:solidFill>
                          <a:effectLst/>
                          <a:latin typeface="Corbel Light" panose="020B0303020204020204" pitchFamily="34" charset="0"/>
                          <a:cs typeface="Times New Roman" panose="02020603050405020304" pitchFamily="18" charset="0"/>
                        </a:rPr>
                        <a:t>xxxx</a:t>
                      </a:r>
                      <a:r>
                        <a:rPr lang="pt-BR" sz="1400" b="1" dirty="0">
                          <a:solidFill>
                            <a:schemeClr val="tx1"/>
                          </a:solidFill>
                          <a:effectLst/>
                          <a:latin typeface="Corbel Light" panose="020B0303020204020204" pitchFamily="34" charset="0"/>
                          <a:cs typeface="Times New Roman" panose="02020603050405020304" pitchFamily="18" charset="0"/>
                        </a:rPr>
                        <a:t> a </a:t>
                      </a:r>
                      <a:r>
                        <a:rPr lang="pt-BR" sz="1400" b="1" dirty="0" err="1">
                          <a:solidFill>
                            <a:schemeClr val="tx1"/>
                          </a:solidFill>
                          <a:effectLst/>
                          <a:latin typeface="Corbel Light" panose="020B0303020204020204" pitchFamily="34" charset="0"/>
                          <a:cs typeface="Times New Roman" panose="02020603050405020304" pitchFamily="18" charset="0"/>
                        </a:rPr>
                        <a:t>xxxx</a:t>
                      </a:r>
                      <a:r>
                        <a:rPr lang="pt-BR" sz="1400" b="1" dirty="0">
                          <a:solidFill>
                            <a:schemeClr val="tx1"/>
                          </a:solidFill>
                          <a:effectLst/>
                          <a:latin typeface="Corbel Light" panose="020B030302020402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cs typeface="Times New Roman" panose="02020603050405020304" pitchFamily="18" charset="0"/>
                        </a:rPr>
                        <a:t>P valor</a:t>
                      </a:r>
                      <a:r>
                        <a:rPr lang="pt-BR" sz="1400" b="1" dirty="0">
                          <a:solidFill>
                            <a:schemeClr val="tx1"/>
                          </a:solidFill>
                          <a:effectLst/>
                          <a:latin typeface="Corbel Light" panose="020B0303020204020204" pitchFamily="34" charset="0"/>
                          <a:cs typeface="Times New Roman" panose="02020603050405020304" pitchFamily="18" charset="0"/>
                        </a:rPr>
                        <a:t>)</a:t>
                      </a: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04885987"/>
                  </a:ext>
                </a:extLst>
              </a:tr>
              <a:tr h="616984">
                <a:tc gridSpan="6">
                  <a:txBody>
                    <a:bodyPr/>
                    <a:lstStyle/>
                    <a:p>
                      <a:pPr algn="ctr">
                        <a:lnSpc>
                          <a:spcPct val="107000"/>
                        </a:lnSpc>
                        <a:spcAft>
                          <a:spcPts val="0"/>
                        </a:spcAft>
                      </a:pPr>
                      <a:r>
                        <a:rPr lang="pt-BR" sz="1200" b="0" dirty="0">
                          <a:effectLst/>
                          <a:latin typeface="Bahnschrift Light" panose="020B0502040204020203" pitchFamily="34" charset="0"/>
                          <a:cs typeface="Times New Roman" panose="02020603050405020304" pitchFamily="18" charset="0"/>
                        </a:rPr>
                        <a:t>Conclusão respondendo ao objetivo do estudo</a:t>
                      </a:r>
                      <a:endParaRPr lang="pt-BR" sz="12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87687163"/>
                  </a:ext>
                </a:extLst>
              </a:tr>
              <a:tr h="227181">
                <a:tc gridSpan="6">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BR" sz="1200" b="0" dirty="0" err="1">
                          <a:solidFill>
                            <a:schemeClr val="bg1"/>
                          </a:solidFill>
                          <a:latin typeface="Bahnschrift Condensed" panose="020B0502040204020203" pitchFamily="34" charset="0"/>
                        </a:rPr>
                        <a:t>Xu</a:t>
                      </a:r>
                      <a:r>
                        <a:rPr lang="pt-BR" sz="1200" b="0" dirty="0">
                          <a:solidFill>
                            <a:schemeClr val="bg1"/>
                          </a:solidFill>
                          <a:latin typeface="Bahnschrift Condensed" panose="020B0502040204020203" pitchFamily="34" charset="0"/>
                        </a:rPr>
                        <a:t> et al., 2020</a:t>
                      </a:r>
                    </a:p>
                  </a:txBody>
                  <a:tcPr marL="51435" marR="51435" marT="0" marB="0" anchor="ctr">
                    <a:solidFill>
                      <a:srgbClr val="0070C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44671286"/>
                  </a:ext>
                </a:extLst>
              </a:tr>
            </a:tbl>
          </a:graphicData>
        </a:graphic>
      </p:graphicFrame>
      <p:sp>
        <p:nvSpPr>
          <p:cNvPr id="8" name="CaixaDeTexto 7">
            <a:extLst>
              <a:ext uri="{FF2B5EF4-FFF2-40B4-BE49-F238E27FC236}">
                <a16:creationId xmlns:a16="http://schemas.microsoft.com/office/drawing/2014/main" id="{C430114B-2265-4520-9837-9248C6536797}"/>
              </a:ext>
            </a:extLst>
          </p:cNvPr>
          <p:cNvSpPr txBox="1"/>
          <p:nvPr/>
        </p:nvSpPr>
        <p:spPr>
          <a:xfrm>
            <a:off x="7125467" y="1833926"/>
            <a:ext cx="2133546" cy="369332"/>
          </a:xfrm>
          <a:prstGeom prst="rect">
            <a:avLst/>
          </a:prstGeom>
          <a:noFill/>
        </p:spPr>
        <p:txBody>
          <a:bodyPr wrap="square" rtlCol="0">
            <a:spAutoFit/>
          </a:bodyPr>
          <a:lstStyle/>
          <a:p>
            <a:pPr algn="ctr"/>
            <a:r>
              <a:rPr lang="pt-BR"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Intervenção</a:t>
            </a:r>
          </a:p>
        </p:txBody>
      </p:sp>
      <p:sp>
        <p:nvSpPr>
          <p:cNvPr id="11" name="CaixaDeTexto 10">
            <a:extLst>
              <a:ext uri="{FF2B5EF4-FFF2-40B4-BE49-F238E27FC236}">
                <a16:creationId xmlns:a16="http://schemas.microsoft.com/office/drawing/2014/main" id="{15027338-CAF8-45A9-8218-50E9D9D2A3F7}"/>
              </a:ext>
            </a:extLst>
          </p:cNvPr>
          <p:cNvSpPr txBox="1"/>
          <p:nvPr/>
        </p:nvSpPr>
        <p:spPr>
          <a:xfrm>
            <a:off x="7838248" y="3964354"/>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a:t>
            </a:r>
          </a:p>
        </p:txBody>
      </p:sp>
      <p:sp>
        <p:nvSpPr>
          <p:cNvPr id="9" name="CaixaDeTexto 8">
            <a:extLst>
              <a:ext uri="{FF2B5EF4-FFF2-40B4-BE49-F238E27FC236}">
                <a16:creationId xmlns:a16="http://schemas.microsoft.com/office/drawing/2014/main" id="{65F760C5-144E-4CBA-AD5E-A390BBF8B392}"/>
              </a:ext>
            </a:extLst>
          </p:cNvPr>
          <p:cNvSpPr txBox="1"/>
          <p:nvPr/>
        </p:nvSpPr>
        <p:spPr>
          <a:xfrm>
            <a:off x="3898399" y="1826008"/>
            <a:ext cx="1895061" cy="369332"/>
          </a:xfrm>
          <a:prstGeom prst="rect">
            <a:avLst/>
          </a:prstGeom>
          <a:noFill/>
        </p:spPr>
        <p:txBody>
          <a:bodyPr wrap="square" rtlCol="0">
            <a:spAutoFit/>
          </a:bodyPr>
          <a:lstStyle/>
          <a:p>
            <a:pPr algn="ctr"/>
            <a:r>
              <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Placebo</a:t>
            </a:r>
          </a:p>
        </p:txBody>
      </p:sp>
      <p:sp>
        <p:nvSpPr>
          <p:cNvPr id="5" name="CaixaDeTexto 4">
            <a:extLst>
              <a:ext uri="{FF2B5EF4-FFF2-40B4-BE49-F238E27FC236}">
                <a16:creationId xmlns:a16="http://schemas.microsoft.com/office/drawing/2014/main" id="{F5FED444-CB8B-4ED0-A800-64C269AE8207}"/>
              </a:ext>
            </a:extLst>
          </p:cNvPr>
          <p:cNvSpPr txBox="1"/>
          <p:nvPr/>
        </p:nvSpPr>
        <p:spPr>
          <a:xfrm>
            <a:off x="115013" y="1805120"/>
            <a:ext cx="940612" cy="584775"/>
          </a:xfrm>
          <a:prstGeom prst="rect">
            <a:avLst/>
          </a:prstGeom>
          <a:noFill/>
        </p:spPr>
        <p:txBody>
          <a:bodyPr wrap="square" rtlCol="0">
            <a:spAutoFit/>
          </a:bodyPr>
          <a:lstStyle/>
          <a:p>
            <a:pPr algn="ctr"/>
            <a:r>
              <a:rPr lang="pt-BR"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t>
            </a:r>
          </a:p>
        </p:txBody>
      </p:sp>
      <p:sp>
        <p:nvSpPr>
          <p:cNvPr id="7" name="CaixaDeTexto 6">
            <a:extLst>
              <a:ext uri="{FF2B5EF4-FFF2-40B4-BE49-F238E27FC236}">
                <a16:creationId xmlns:a16="http://schemas.microsoft.com/office/drawing/2014/main" id="{BEAAE9DD-C49F-4587-9225-8BF1F35D63A5}"/>
              </a:ext>
            </a:extLst>
          </p:cNvPr>
          <p:cNvSpPr txBox="1"/>
          <p:nvPr/>
        </p:nvSpPr>
        <p:spPr>
          <a:xfrm>
            <a:off x="873449" y="1757205"/>
            <a:ext cx="1570723" cy="338554"/>
          </a:xfrm>
          <a:prstGeom prst="rect">
            <a:avLst/>
          </a:prstGeom>
          <a:noFill/>
        </p:spPr>
        <p:txBody>
          <a:bodyPr wrap="square" rtlCol="0">
            <a:spAutoFit/>
          </a:bodyPr>
          <a:lstStyle/>
          <a:p>
            <a:pPr algn="ctr"/>
            <a:r>
              <a:rPr lang="pt-BR" sz="1600"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População</a:t>
            </a:r>
          </a:p>
        </p:txBody>
      </p:sp>
      <p:sp>
        <p:nvSpPr>
          <p:cNvPr id="12" name="CaixaDeTexto 11">
            <a:extLst>
              <a:ext uri="{FF2B5EF4-FFF2-40B4-BE49-F238E27FC236}">
                <a16:creationId xmlns:a16="http://schemas.microsoft.com/office/drawing/2014/main" id="{1BF7D6BC-74C9-45CA-9357-4AD87EA16C3E}"/>
              </a:ext>
            </a:extLst>
          </p:cNvPr>
          <p:cNvSpPr txBox="1"/>
          <p:nvPr/>
        </p:nvSpPr>
        <p:spPr>
          <a:xfrm>
            <a:off x="2916417" y="3911233"/>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a:t>
            </a:r>
          </a:p>
        </p:txBody>
      </p:sp>
      <p:sp>
        <p:nvSpPr>
          <p:cNvPr id="14" name="CaixaDeTexto 13">
            <a:extLst>
              <a:ext uri="{FF2B5EF4-FFF2-40B4-BE49-F238E27FC236}">
                <a16:creationId xmlns:a16="http://schemas.microsoft.com/office/drawing/2014/main" id="{9C1BD3C4-07EC-4A83-937C-DFA12409F93C}"/>
              </a:ext>
            </a:extLst>
          </p:cNvPr>
          <p:cNvSpPr txBox="1"/>
          <p:nvPr/>
        </p:nvSpPr>
        <p:spPr>
          <a:xfrm>
            <a:off x="6093068" y="152234"/>
            <a:ext cx="2878299" cy="261610"/>
          </a:xfrm>
          <a:prstGeom prst="rect">
            <a:avLst/>
          </a:prstGeom>
          <a:noFill/>
        </p:spPr>
        <p:txBody>
          <a:bodyPr wrap="square" rtlCol="0">
            <a:spAutoFit/>
          </a:bodyPr>
          <a:lstStyle/>
          <a:p>
            <a:pPr algn="r"/>
            <a:r>
              <a:rPr lang="pt-BR" sz="1100" dirty="0">
                <a:latin typeface="Bahnschrift Light" panose="020B0502040204020203" pitchFamily="34" charset="0"/>
              </a:rPr>
              <a:t>doi: número</a:t>
            </a:r>
          </a:p>
        </p:txBody>
      </p:sp>
      <p:sp>
        <p:nvSpPr>
          <p:cNvPr id="15" name="Retângulo 14">
            <a:extLst>
              <a:ext uri="{FF2B5EF4-FFF2-40B4-BE49-F238E27FC236}">
                <a16:creationId xmlns:a16="http://schemas.microsoft.com/office/drawing/2014/main" id="{B5E88C58-9753-4C7A-9D19-5828F37AA1A1}"/>
              </a:ext>
            </a:extLst>
          </p:cNvPr>
          <p:cNvSpPr/>
          <p:nvPr/>
        </p:nvSpPr>
        <p:spPr>
          <a:xfrm>
            <a:off x="119268" y="106809"/>
            <a:ext cx="8909741" cy="6676379"/>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a:extLst>
              <a:ext uri="{FF2B5EF4-FFF2-40B4-BE49-F238E27FC236}">
                <a16:creationId xmlns:a16="http://schemas.microsoft.com/office/drawing/2014/main" id="{5EE2D346-ECE0-4A4B-AE46-72EB1FF9A40F}"/>
              </a:ext>
            </a:extLst>
          </p:cNvPr>
          <p:cNvSpPr/>
          <p:nvPr/>
        </p:nvSpPr>
        <p:spPr>
          <a:xfrm>
            <a:off x="0" y="0"/>
            <a:ext cx="91440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CaixaDeTexto 28">
            <a:extLst>
              <a:ext uri="{FF2B5EF4-FFF2-40B4-BE49-F238E27FC236}">
                <a16:creationId xmlns:a16="http://schemas.microsoft.com/office/drawing/2014/main" id="{3865D801-527C-4020-9578-A05322CB90C9}"/>
              </a:ext>
            </a:extLst>
          </p:cNvPr>
          <p:cNvSpPr txBox="1"/>
          <p:nvPr/>
        </p:nvSpPr>
        <p:spPr>
          <a:xfrm>
            <a:off x="7149935" y="4710464"/>
            <a:ext cx="2026595" cy="400110"/>
          </a:xfrm>
          <a:prstGeom prst="rect">
            <a:avLst/>
          </a:prstGeom>
          <a:noFill/>
        </p:spPr>
        <p:txBody>
          <a:bodyPr wrap="square" rtlCol="0">
            <a:spAutoFit/>
          </a:bodyPr>
          <a:lstStyle/>
          <a:p>
            <a:pPr algn="ctr"/>
            <a:r>
              <a:rPr lang="pt-BR" sz="20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 </a:t>
            </a:r>
            <a:r>
              <a:rPr lang="pt-BR" sz="20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média</a:t>
            </a:r>
          </a:p>
        </p:txBody>
      </p:sp>
      <p:sp>
        <p:nvSpPr>
          <p:cNvPr id="30" name="CaixaDeTexto 29">
            <a:extLst>
              <a:ext uri="{FF2B5EF4-FFF2-40B4-BE49-F238E27FC236}">
                <a16:creationId xmlns:a16="http://schemas.microsoft.com/office/drawing/2014/main" id="{B80BF462-4556-4192-8DEF-359BA6268328}"/>
              </a:ext>
            </a:extLst>
          </p:cNvPr>
          <p:cNvSpPr txBox="1"/>
          <p:nvPr/>
        </p:nvSpPr>
        <p:spPr>
          <a:xfrm>
            <a:off x="2225282" y="4678954"/>
            <a:ext cx="1881810" cy="400110"/>
          </a:xfrm>
          <a:prstGeom prst="rect">
            <a:avLst/>
          </a:prstGeom>
          <a:noFill/>
        </p:spPr>
        <p:txBody>
          <a:bodyPr wrap="square" rtlCol="0">
            <a:spAutoFit/>
          </a:bodyPr>
          <a:lstStyle/>
          <a:p>
            <a:pPr algn="ctr"/>
            <a:r>
              <a:rPr lang="pt-BR" sz="2000" b="1" i="1" dirty="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2000" b="1" dirty="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média</a:t>
            </a:r>
          </a:p>
        </p:txBody>
      </p:sp>
      <p:sp>
        <p:nvSpPr>
          <p:cNvPr id="31" name="CaixaDeTexto 30">
            <a:extLst>
              <a:ext uri="{FF2B5EF4-FFF2-40B4-BE49-F238E27FC236}">
                <a16:creationId xmlns:a16="http://schemas.microsoft.com/office/drawing/2014/main" id="{79C97BE4-BF59-4968-8736-D19064D9A112}"/>
              </a:ext>
            </a:extLst>
          </p:cNvPr>
          <p:cNvSpPr txBox="1"/>
          <p:nvPr/>
        </p:nvSpPr>
        <p:spPr>
          <a:xfrm>
            <a:off x="7176836" y="4483411"/>
            <a:ext cx="2026595" cy="338554"/>
          </a:xfrm>
          <a:prstGeom prst="rect">
            <a:avLst/>
          </a:prstGeom>
          <a:noFill/>
        </p:spPr>
        <p:txBody>
          <a:bodyPr wrap="square" rtlCol="0">
            <a:spAutoFit/>
          </a:bodyPr>
          <a:lstStyle/>
          <a:p>
            <a:pPr algn="ctr"/>
            <a:r>
              <a:rPr lang="pt-BR" sz="1600"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média</a:t>
            </a:r>
          </a:p>
        </p:txBody>
      </p:sp>
      <p:sp>
        <p:nvSpPr>
          <p:cNvPr id="32" name="CaixaDeTexto 31">
            <a:extLst>
              <a:ext uri="{FF2B5EF4-FFF2-40B4-BE49-F238E27FC236}">
                <a16:creationId xmlns:a16="http://schemas.microsoft.com/office/drawing/2014/main" id="{A69FF9EF-F3D7-4E8B-840A-3D03A4109D21}"/>
              </a:ext>
            </a:extLst>
          </p:cNvPr>
          <p:cNvSpPr txBox="1"/>
          <p:nvPr/>
        </p:nvSpPr>
        <p:spPr>
          <a:xfrm>
            <a:off x="2222588" y="4459726"/>
            <a:ext cx="1895061" cy="338554"/>
          </a:xfrm>
          <a:prstGeom prst="rect">
            <a:avLst/>
          </a:prstGeom>
          <a:noFill/>
        </p:spPr>
        <p:txBody>
          <a:bodyPr wrap="square" rtlCol="0">
            <a:spAutoFit/>
          </a:bodyPr>
          <a:lstStyle/>
          <a:p>
            <a:pPr algn="ctr"/>
            <a:r>
              <a:rPr lang="pt-BR" sz="1600" i="1" dirty="0">
                <a:solidFill>
                  <a:srgbClr val="00206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00206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média</a:t>
            </a:r>
          </a:p>
        </p:txBody>
      </p:sp>
      <p:sp>
        <p:nvSpPr>
          <p:cNvPr id="22" name="CaixaDeTexto 21">
            <a:extLst>
              <a:ext uri="{FF2B5EF4-FFF2-40B4-BE49-F238E27FC236}">
                <a16:creationId xmlns:a16="http://schemas.microsoft.com/office/drawing/2014/main" id="{678D155E-AD6A-4A07-A1C7-E693E2A94422}"/>
              </a:ext>
            </a:extLst>
          </p:cNvPr>
          <p:cNvSpPr txBox="1"/>
          <p:nvPr/>
        </p:nvSpPr>
        <p:spPr>
          <a:xfrm>
            <a:off x="2135469" y="1785183"/>
            <a:ext cx="1934440" cy="646331"/>
          </a:xfrm>
          <a:prstGeom prst="rect">
            <a:avLst/>
          </a:prstGeom>
          <a:noFill/>
        </p:spPr>
        <p:txBody>
          <a:bodyPr wrap="square" rtlCol="0">
            <a:spAutoFit/>
          </a:bodyPr>
          <a:lstStyle/>
          <a:p>
            <a:pPr algn="ctr"/>
            <a:r>
              <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Comparação inativa</a:t>
            </a:r>
          </a:p>
        </p:txBody>
      </p:sp>
      <p:sp>
        <p:nvSpPr>
          <p:cNvPr id="23" name="CaixaDeTexto 22">
            <a:extLst>
              <a:ext uri="{FF2B5EF4-FFF2-40B4-BE49-F238E27FC236}">
                <a16:creationId xmlns:a16="http://schemas.microsoft.com/office/drawing/2014/main" id="{D64943A8-0B8E-4F0C-B533-48D5FE7DD916}"/>
              </a:ext>
            </a:extLst>
          </p:cNvPr>
          <p:cNvSpPr txBox="1"/>
          <p:nvPr/>
        </p:nvSpPr>
        <p:spPr>
          <a:xfrm>
            <a:off x="4559782" y="3964354"/>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a:t>
            </a:r>
          </a:p>
        </p:txBody>
      </p:sp>
      <p:sp>
        <p:nvSpPr>
          <p:cNvPr id="27" name="CaixaDeTexto 26">
            <a:extLst>
              <a:ext uri="{FF2B5EF4-FFF2-40B4-BE49-F238E27FC236}">
                <a16:creationId xmlns:a16="http://schemas.microsoft.com/office/drawing/2014/main" id="{2E88B3B7-7510-4C87-B6BB-4BFF592AF11E}"/>
              </a:ext>
            </a:extLst>
          </p:cNvPr>
          <p:cNvSpPr txBox="1"/>
          <p:nvPr/>
        </p:nvSpPr>
        <p:spPr>
          <a:xfrm>
            <a:off x="3911710" y="4724622"/>
            <a:ext cx="1881810" cy="400110"/>
          </a:xfrm>
          <a:prstGeom prst="rect">
            <a:avLst/>
          </a:prstGeom>
          <a:noFill/>
        </p:spPr>
        <p:txBody>
          <a:bodyPr wrap="square" rtlCol="0">
            <a:spAutoFit/>
          </a:bodyPr>
          <a:lstStyle/>
          <a:p>
            <a:pPr algn="ctr"/>
            <a:r>
              <a:rPr lang="pt-BR" sz="20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20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média</a:t>
            </a:r>
          </a:p>
        </p:txBody>
      </p:sp>
      <p:sp>
        <p:nvSpPr>
          <p:cNvPr id="28" name="CaixaDeTexto 27">
            <a:extLst>
              <a:ext uri="{FF2B5EF4-FFF2-40B4-BE49-F238E27FC236}">
                <a16:creationId xmlns:a16="http://schemas.microsoft.com/office/drawing/2014/main" id="{015F4EA5-B0E9-4750-A1C3-7E10CE267AF3}"/>
              </a:ext>
            </a:extLst>
          </p:cNvPr>
          <p:cNvSpPr txBox="1"/>
          <p:nvPr/>
        </p:nvSpPr>
        <p:spPr>
          <a:xfrm>
            <a:off x="3920784" y="4463012"/>
            <a:ext cx="1895061" cy="338554"/>
          </a:xfrm>
          <a:prstGeom prst="rect">
            <a:avLst/>
          </a:prstGeom>
          <a:noFill/>
        </p:spPr>
        <p:txBody>
          <a:bodyPr wrap="square" rtlCol="0">
            <a:spAutoFit/>
          </a:bodyPr>
          <a:lstStyle/>
          <a:p>
            <a:pPr algn="ctr"/>
            <a:r>
              <a:rPr lang="pt-BR" sz="1600"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média</a:t>
            </a:r>
          </a:p>
        </p:txBody>
      </p:sp>
      <p:sp>
        <p:nvSpPr>
          <p:cNvPr id="38" name="CaixaDeTexto 37">
            <a:extLst>
              <a:ext uri="{FF2B5EF4-FFF2-40B4-BE49-F238E27FC236}">
                <a16:creationId xmlns:a16="http://schemas.microsoft.com/office/drawing/2014/main" id="{189299FF-BA19-4C5F-85CB-502DC8BA0065}"/>
              </a:ext>
            </a:extLst>
          </p:cNvPr>
          <p:cNvSpPr txBox="1"/>
          <p:nvPr/>
        </p:nvSpPr>
        <p:spPr>
          <a:xfrm>
            <a:off x="110194" y="6486720"/>
            <a:ext cx="2030896" cy="338554"/>
          </a:xfrm>
          <a:prstGeom prst="rect">
            <a:avLst/>
          </a:prstGeom>
          <a:noFill/>
        </p:spPr>
        <p:txBody>
          <a:bodyPr wrap="square" rtlCol="0">
            <a:spAutoFit/>
          </a:bodyPr>
          <a:lstStyle/>
          <a:p>
            <a:r>
              <a:rPr lang="pt-BR" sz="1600" dirty="0">
                <a:latin typeface="Gadugi" panose="020B0502040204020203" pitchFamily="34" charset="0"/>
                <a:ea typeface="Gadugi" panose="020B0502040204020203" pitchFamily="34" charset="0"/>
              </a:rPr>
              <a:t>www.gaipa.ufc.br</a:t>
            </a:r>
          </a:p>
        </p:txBody>
      </p:sp>
      <p:pic>
        <p:nvPicPr>
          <p:cNvPr id="39" name="Imagem 38">
            <a:extLst>
              <a:ext uri="{FF2B5EF4-FFF2-40B4-BE49-F238E27FC236}">
                <a16:creationId xmlns:a16="http://schemas.microsoft.com/office/drawing/2014/main" id="{B5A7CF8E-7DF6-4239-B8DF-18D019151A0D}"/>
              </a:ext>
            </a:extLst>
          </p:cNvPr>
          <p:cNvPicPr>
            <a:picLocks noChangeAspect="1"/>
          </p:cNvPicPr>
          <p:nvPr/>
        </p:nvPicPr>
        <p:blipFill>
          <a:blip r:embed="rId3"/>
          <a:stretch>
            <a:fillRect/>
          </a:stretch>
        </p:blipFill>
        <p:spPr>
          <a:xfrm>
            <a:off x="7532218" y="6543483"/>
            <a:ext cx="222906" cy="222906"/>
          </a:xfrm>
          <a:prstGeom prst="rect">
            <a:avLst/>
          </a:prstGeom>
        </p:spPr>
      </p:pic>
      <p:sp>
        <p:nvSpPr>
          <p:cNvPr id="40" name="CaixaDeTexto 39">
            <a:extLst>
              <a:ext uri="{FF2B5EF4-FFF2-40B4-BE49-F238E27FC236}">
                <a16:creationId xmlns:a16="http://schemas.microsoft.com/office/drawing/2014/main" id="{FE599B48-4A48-44B3-AD3F-36DB73F753D6}"/>
              </a:ext>
            </a:extLst>
          </p:cNvPr>
          <p:cNvSpPr txBox="1"/>
          <p:nvPr/>
        </p:nvSpPr>
        <p:spPr>
          <a:xfrm>
            <a:off x="7720123" y="6471798"/>
            <a:ext cx="1313583" cy="338554"/>
          </a:xfrm>
          <a:prstGeom prst="rect">
            <a:avLst/>
          </a:prstGeom>
          <a:noFill/>
        </p:spPr>
        <p:txBody>
          <a:bodyPr wrap="square" rtlCol="0">
            <a:spAutoFit/>
          </a:bodyPr>
          <a:lstStyle/>
          <a:p>
            <a:pPr algn="r"/>
            <a:r>
              <a:rPr lang="pt-BR" sz="1600" b="1" dirty="0">
                <a:latin typeface="Consolas" panose="020B0609020204030204" pitchFamily="49" charset="0"/>
              </a:rPr>
              <a:t>@gaipa_ufc</a:t>
            </a:r>
          </a:p>
        </p:txBody>
      </p:sp>
      <p:sp>
        <p:nvSpPr>
          <p:cNvPr id="41" name="Retângulo 40">
            <a:extLst>
              <a:ext uri="{FF2B5EF4-FFF2-40B4-BE49-F238E27FC236}">
                <a16:creationId xmlns:a16="http://schemas.microsoft.com/office/drawing/2014/main" id="{FC6ADB78-0AE5-4C32-8743-89E2DF3C0A0C}"/>
              </a:ext>
            </a:extLst>
          </p:cNvPr>
          <p:cNvSpPr/>
          <p:nvPr/>
        </p:nvSpPr>
        <p:spPr>
          <a:xfrm>
            <a:off x="184803" y="106500"/>
            <a:ext cx="4114243" cy="369332"/>
          </a:xfrm>
          <a:prstGeom prst="rect">
            <a:avLst/>
          </a:prstGeom>
        </p:spPr>
        <p:txBody>
          <a:bodyPr wrap="square">
            <a:spAutoFit/>
          </a:bodyPr>
          <a:lstStyle/>
          <a:p>
            <a:r>
              <a:rPr lang="pt-BR" i="1" dirty="0"/>
              <a:t>Nome da Revista</a:t>
            </a:r>
            <a:endParaRPr lang="pt-BR" sz="1400" i="1" dirty="0"/>
          </a:p>
        </p:txBody>
      </p:sp>
      <p:sp>
        <p:nvSpPr>
          <p:cNvPr id="2" name="CaixaDeTexto 1">
            <a:extLst>
              <a:ext uri="{FF2B5EF4-FFF2-40B4-BE49-F238E27FC236}">
                <a16:creationId xmlns:a16="http://schemas.microsoft.com/office/drawing/2014/main" id="{024E9876-6147-4621-B068-C82AC959FE31}"/>
              </a:ext>
            </a:extLst>
          </p:cNvPr>
          <p:cNvSpPr txBox="1"/>
          <p:nvPr/>
        </p:nvSpPr>
        <p:spPr>
          <a:xfrm>
            <a:off x="5573432" y="1834195"/>
            <a:ext cx="1895061" cy="369332"/>
          </a:xfrm>
          <a:prstGeom prst="rect">
            <a:avLst/>
          </a:prstGeom>
          <a:noFill/>
        </p:spPr>
        <p:txBody>
          <a:bodyPr wrap="square" rtlCol="0">
            <a:spAutoFit/>
          </a:bodyPr>
          <a:lstStyle/>
          <a:p>
            <a:pPr algn="ctr"/>
            <a:r>
              <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Sham</a:t>
            </a:r>
          </a:p>
        </p:txBody>
      </p:sp>
      <p:sp>
        <p:nvSpPr>
          <p:cNvPr id="3" name="CaixaDeTexto 2">
            <a:extLst>
              <a:ext uri="{FF2B5EF4-FFF2-40B4-BE49-F238E27FC236}">
                <a16:creationId xmlns:a16="http://schemas.microsoft.com/office/drawing/2014/main" id="{DCDFAD96-B65F-4D6C-AB72-84469E7615D0}"/>
              </a:ext>
            </a:extLst>
          </p:cNvPr>
          <p:cNvSpPr txBox="1"/>
          <p:nvPr/>
        </p:nvSpPr>
        <p:spPr>
          <a:xfrm>
            <a:off x="6303524" y="3944659"/>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a:t>
            </a:r>
          </a:p>
        </p:txBody>
      </p:sp>
      <p:sp>
        <p:nvSpPr>
          <p:cNvPr id="13" name="CaixaDeTexto 12">
            <a:extLst>
              <a:ext uri="{FF2B5EF4-FFF2-40B4-BE49-F238E27FC236}">
                <a16:creationId xmlns:a16="http://schemas.microsoft.com/office/drawing/2014/main" id="{BB3291CB-C33B-4AF6-A072-479348E064F7}"/>
              </a:ext>
            </a:extLst>
          </p:cNvPr>
          <p:cNvSpPr txBox="1"/>
          <p:nvPr/>
        </p:nvSpPr>
        <p:spPr>
          <a:xfrm>
            <a:off x="5573404" y="4734075"/>
            <a:ext cx="1881810" cy="400110"/>
          </a:xfrm>
          <a:prstGeom prst="rect">
            <a:avLst/>
          </a:prstGeom>
          <a:noFill/>
        </p:spPr>
        <p:txBody>
          <a:bodyPr wrap="square" rtlCol="0">
            <a:spAutoFit/>
          </a:bodyPr>
          <a:lstStyle/>
          <a:p>
            <a:pPr algn="ctr"/>
            <a:r>
              <a:rPr lang="pt-BR" sz="20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20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média</a:t>
            </a:r>
          </a:p>
        </p:txBody>
      </p:sp>
      <p:sp>
        <p:nvSpPr>
          <p:cNvPr id="19" name="CaixaDeTexto 18">
            <a:extLst>
              <a:ext uri="{FF2B5EF4-FFF2-40B4-BE49-F238E27FC236}">
                <a16:creationId xmlns:a16="http://schemas.microsoft.com/office/drawing/2014/main" id="{322DA656-338B-4616-9E8D-007FDA618692}"/>
              </a:ext>
            </a:extLst>
          </p:cNvPr>
          <p:cNvSpPr txBox="1"/>
          <p:nvPr/>
        </p:nvSpPr>
        <p:spPr>
          <a:xfrm>
            <a:off x="5582478" y="4472465"/>
            <a:ext cx="1895061" cy="338554"/>
          </a:xfrm>
          <a:prstGeom prst="rect">
            <a:avLst/>
          </a:prstGeom>
          <a:noFill/>
        </p:spPr>
        <p:txBody>
          <a:bodyPr wrap="square" rtlCol="0">
            <a:spAutoFit/>
          </a:bodyPr>
          <a:lstStyle/>
          <a:p>
            <a:pPr algn="ctr"/>
            <a:r>
              <a:rPr lang="pt-BR" sz="1600"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média</a:t>
            </a:r>
          </a:p>
        </p:txBody>
      </p:sp>
      <p:sp>
        <p:nvSpPr>
          <p:cNvPr id="21" name="CaixaDeTexto 20">
            <a:extLst>
              <a:ext uri="{FF2B5EF4-FFF2-40B4-BE49-F238E27FC236}">
                <a16:creationId xmlns:a16="http://schemas.microsoft.com/office/drawing/2014/main" id="{A92F4F1C-F194-4A89-A832-2520791B5008}"/>
              </a:ext>
            </a:extLst>
          </p:cNvPr>
          <p:cNvSpPr txBox="1"/>
          <p:nvPr/>
        </p:nvSpPr>
        <p:spPr>
          <a:xfrm>
            <a:off x="391750" y="2744330"/>
            <a:ext cx="1803251" cy="1200329"/>
          </a:xfrm>
          <a:prstGeom prst="rect">
            <a:avLst/>
          </a:prstGeom>
          <a:solidFill>
            <a:srgbClr val="002060"/>
          </a:solidFill>
          <a:ln>
            <a:solidFill>
              <a:srgbClr val="FFFF00"/>
            </a:solidFill>
          </a:ln>
        </p:spPr>
        <p:txBody>
          <a:bodyPr wrap="square" rtlCol="0">
            <a:spAutoFit/>
          </a:bodyPr>
          <a:lstStyle/>
          <a:p>
            <a:pPr algn="ctr"/>
            <a:r>
              <a:rPr lang="pt-BR" dirty="0">
                <a:solidFill>
                  <a:srgbClr val="FFFF00"/>
                </a:solidFill>
              </a:rPr>
              <a:t>Imagem que simbolize a condição de saúde</a:t>
            </a:r>
          </a:p>
        </p:txBody>
      </p:sp>
      <p:sp>
        <p:nvSpPr>
          <p:cNvPr id="34" name="CaixaDeTexto 33">
            <a:extLst>
              <a:ext uri="{FF2B5EF4-FFF2-40B4-BE49-F238E27FC236}">
                <a16:creationId xmlns:a16="http://schemas.microsoft.com/office/drawing/2014/main" id="{9BCC828D-FFF3-45EA-8B81-2251FE8562FB}"/>
              </a:ext>
            </a:extLst>
          </p:cNvPr>
          <p:cNvSpPr txBox="1"/>
          <p:nvPr/>
        </p:nvSpPr>
        <p:spPr>
          <a:xfrm>
            <a:off x="2477455" y="2767173"/>
            <a:ext cx="1420944" cy="1200329"/>
          </a:xfrm>
          <a:prstGeom prst="rect">
            <a:avLst/>
          </a:prstGeom>
          <a:solidFill>
            <a:srgbClr val="002060"/>
          </a:solidFill>
          <a:ln>
            <a:solidFill>
              <a:srgbClr val="FFFF00"/>
            </a:solidFill>
          </a:ln>
        </p:spPr>
        <p:txBody>
          <a:bodyPr wrap="square" rtlCol="0">
            <a:spAutoFit/>
          </a:bodyPr>
          <a:lstStyle/>
          <a:p>
            <a:pPr algn="ctr"/>
            <a:r>
              <a:rPr lang="pt-BR" dirty="0">
                <a:solidFill>
                  <a:srgbClr val="FFFF00"/>
                </a:solidFill>
              </a:rPr>
              <a:t>Imagem que simbolize o grupo controle</a:t>
            </a:r>
          </a:p>
        </p:txBody>
      </p:sp>
      <p:sp>
        <p:nvSpPr>
          <p:cNvPr id="37" name="CaixaDeTexto 36">
            <a:extLst>
              <a:ext uri="{FF2B5EF4-FFF2-40B4-BE49-F238E27FC236}">
                <a16:creationId xmlns:a16="http://schemas.microsoft.com/office/drawing/2014/main" id="{2B58F5F1-F264-46EB-976A-CE6581B03B3D}"/>
              </a:ext>
            </a:extLst>
          </p:cNvPr>
          <p:cNvSpPr txBox="1"/>
          <p:nvPr/>
        </p:nvSpPr>
        <p:spPr>
          <a:xfrm>
            <a:off x="7468493" y="2803954"/>
            <a:ext cx="1420944" cy="923330"/>
          </a:xfrm>
          <a:prstGeom prst="rect">
            <a:avLst/>
          </a:prstGeom>
          <a:solidFill>
            <a:srgbClr val="002060"/>
          </a:solidFill>
          <a:ln>
            <a:solidFill>
              <a:srgbClr val="FFFF00"/>
            </a:solidFill>
          </a:ln>
        </p:spPr>
        <p:txBody>
          <a:bodyPr wrap="square" rtlCol="0">
            <a:spAutoFit/>
          </a:bodyPr>
          <a:lstStyle/>
          <a:p>
            <a:pPr algn="ctr"/>
            <a:r>
              <a:rPr lang="pt-BR" dirty="0">
                <a:solidFill>
                  <a:srgbClr val="FFFF00"/>
                </a:solidFill>
              </a:rPr>
              <a:t>Imagem que simbolize a intervenção</a:t>
            </a:r>
          </a:p>
        </p:txBody>
      </p:sp>
      <p:sp>
        <p:nvSpPr>
          <p:cNvPr id="42" name="CaixaDeTexto 41">
            <a:extLst>
              <a:ext uri="{FF2B5EF4-FFF2-40B4-BE49-F238E27FC236}">
                <a16:creationId xmlns:a16="http://schemas.microsoft.com/office/drawing/2014/main" id="{3EBB254F-7E94-4345-933A-E83396F6EC8B}"/>
              </a:ext>
            </a:extLst>
          </p:cNvPr>
          <p:cNvSpPr txBox="1"/>
          <p:nvPr/>
        </p:nvSpPr>
        <p:spPr>
          <a:xfrm>
            <a:off x="4135457" y="2736861"/>
            <a:ext cx="1420944" cy="1200329"/>
          </a:xfrm>
          <a:prstGeom prst="rect">
            <a:avLst/>
          </a:prstGeom>
          <a:solidFill>
            <a:srgbClr val="002060"/>
          </a:solidFill>
          <a:ln>
            <a:solidFill>
              <a:srgbClr val="FFFF00"/>
            </a:solidFill>
          </a:ln>
        </p:spPr>
        <p:txBody>
          <a:bodyPr wrap="square" rtlCol="0">
            <a:spAutoFit/>
          </a:bodyPr>
          <a:lstStyle/>
          <a:p>
            <a:pPr algn="ctr"/>
            <a:r>
              <a:rPr lang="pt-BR" dirty="0">
                <a:solidFill>
                  <a:srgbClr val="FFFF00"/>
                </a:solidFill>
              </a:rPr>
              <a:t>Imagem que simbolize o grupo controle</a:t>
            </a:r>
          </a:p>
        </p:txBody>
      </p:sp>
      <p:sp>
        <p:nvSpPr>
          <p:cNvPr id="43" name="CaixaDeTexto 42">
            <a:extLst>
              <a:ext uri="{FF2B5EF4-FFF2-40B4-BE49-F238E27FC236}">
                <a16:creationId xmlns:a16="http://schemas.microsoft.com/office/drawing/2014/main" id="{D3E18EA6-BAEB-48AA-AE14-CB7AA2347DDC}"/>
              </a:ext>
            </a:extLst>
          </p:cNvPr>
          <p:cNvSpPr txBox="1"/>
          <p:nvPr/>
        </p:nvSpPr>
        <p:spPr>
          <a:xfrm>
            <a:off x="5838855" y="2693997"/>
            <a:ext cx="1420944" cy="1200329"/>
          </a:xfrm>
          <a:prstGeom prst="rect">
            <a:avLst/>
          </a:prstGeom>
          <a:solidFill>
            <a:srgbClr val="002060"/>
          </a:solidFill>
          <a:ln>
            <a:solidFill>
              <a:srgbClr val="FFFF00"/>
            </a:solidFill>
          </a:ln>
        </p:spPr>
        <p:txBody>
          <a:bodyPr wrap="square" rtlCol="0">
            <a:spAutoFit/>
          </a:bodyPr>
          <a:lstStyle/>
          <a:p>
            <a:pPr algn="ctr"/>
            <a:r>
              <a:rPr lang="pt-BR" dirty="0">
                <a:solidFill>
                  <a:srgbClr val="FFFF00"/>
                </a:solidFill>
              </a:rPr>
              <a:t>Imagem que simbolize o grupo controle</a:t>
            </a:r>
          </a:p>
        </p:txBody>
      </p:sp>
    </p:spTree>
    <p:extLst>
      <p:ext uri="{BB962C8B-B14F-4D97-AF65-F5344CB8AC3E}">
        <p14:creationId xmlns:p14="http://schemas.microsoft.com/office/powerpoint/2010/main" val="287286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tângulo 34">
            <a:extLst>
              <a:ext uri="{FF2B5EF4-FFF2-40B4-BE49-F238E27FC236}">
                <a16:creationId xmlns:a16="http://schemas.microsoft.com/office/drawing/2014/main" id="{EF8C0080-6326-4B44-AD9F-447698A97246}"/>
              </a:ext>
            </a:extLst>
          </p:cNvPr>
          <p:cNvSpPr/>
          <p:nvPr/>
        </p:nvSpPr>
        <p:spPr>
          <a:xfrm>
            <a:off x="47037" y="28136"/>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7351E8E4-BFA1-468E-B486-DA4E3487703D}"/>
              </a:ext>
            </a:extLst>
          </p:cNvPr>
          <p:cNvSpPr/>
          <p:nvPr/>
        </p:nvSpPr>
        <p:spPr>
          <a:xfrm>
            <a:off x="14068" y="6023175"/>
            <a:ext cx="9115864" cy="824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4" name="Tabela 3">
            <a:extLst>
              <a:ext uri="{FF2B5EF4-FFF2-40B4-BE49-F238E27FC236}">
                <a16:creationId xmlns:a16="http://schemas.microsoft.com/office/drawing/2014/main" id="{72A2EDD6-E487-4E31-9655-1F487F15BDBA}"/>
              </a:ext>
            </a:extLst>
          </p:cNvPr>
          <p:cNvGraphicFramePr>
            <a:graphicFrameLocks noGrp="1"/>
          </p:cNvGraphicFramePr>
          <p:nvPr>
            <p:extLst>
              <p:ext uri="{D42A27DB-BD31-4B8C-83A1-F6EECF244321}">
                <p14:modId xmlns:p14="http://schemas.microsoft.com/office/powerpoint/2010/main" val="3266178531"/>
              </p:ext>
            </p:extLst>
          </p:nvPr>
        </p:nvGraphicFramePr>
        <p:xfrm>
          <a:off x="191136" y="428211"/>
          <a:ext cx="8778659" cy="6080341"/>
        </p:xfrm>
        <a:graphic>
          <a:graphicData uri="http://schemas.openxmlformats.org/drawingml/2006/table">
            <a:tbl>
              <a:tblPr firstRow="1" firstCol="1" bandRow="1">
                <a:effectLst/>
                <a:tableStyleId>{5C22544A-7EE6-4342-B048-85BDC9FD1C3A}</a:tableStyleId>
              </a:tblPr>
              <a:tblGrid>
                <a:gridCol w="2721267">
                  <a:extLst>
                    <a:ext uri="{9D8B030D-6E8A-4147-A177-3AD203B41FA5}">
                      <a16:colId xmlns:a16="http://schemas.microsoft.com/office/drawing/2014/main" val="186185805"/>
                    </a:ext>
                  </a:extLst>
                </a:gridCol>
                <a:gridCol w="2034224">
                  <a:extLst>
                    <a:ext uri="{9D8B030D-6E8A-4147-A177-3AD203B41FA5}">
                      <a16:colId xmlns:a16="http://schemas.microsoft.com/office/drawing/2014/main" val="3663457636"/>
                    </a:ext>
                  </a:extLst>
                </a:gridCol>
                <a:gridCol w="2102030">
                  <a:extLst>
                    <a:ext uri="{9D8B030D-6E8A-4147-A177-3AD203B41FA5}">
                      <a16:colId xmlns:a16="http://schemas.microsoft.com/office/drawing/2014/main" val="3387287975"/>
                    </a:ext>
                  </a:extLst>
                </a:gridCol>
                <a:gridCol w="962865">
                  <a:extLst>
                    <a:ext uri="{9D8B030D-6E8A-4147-A177-3AD203B41FA5}">
                      <a16:colId xmlns:a16="http://schemas.microsoft.com/office/drawing/2014/main" val="262988586"/>
                    </a:ext>
                  </a:extLst>
                </a:gridCol>
                <a:gridCol w="958273">
                  <a:extLst>
                    <a:ext uri="{9D8B030D-6E8A-4147-A177-3AD203B41FA5}">
                      <a16:colId xmlns:a16="http://schemas.microsoft.com/office/drawing/2014/main" val="4139704847"/>
                    </a:ext>
                  </a:extLst>
                </a:gridCol>
              </a:tblGrid>
              <a:tr h="781003">
                <a:tc gridSpan="5">
                  <a:txBody>
                    <a:bodyPr/>
                    <a:lstStyle/>
                    <a:p>
                      <a:pPr algn="ctr">
                        <a:lnSpc>
                          <a:spcPct val="100000"/>
                        </a:lnSpc>
                        <a:spcBef>
                          <a:spcPts val="600"/>
                        </a:spcBef>
                        <a:spcAft>
                          <a:spcPts val="600"/>
                        </a:spcAft>
                      </a:pP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Acupuntura, </a:t>
                      </a:r>
                      <a:r>
                        <a:rPr lang="pt-BR" sz="3200" b="0" i="1"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Sham</a:t>
                      </a:r>
                      <a:r>
                        <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cs typeface="Times New Roman" panose="02020603050405020304" pitchFamily="18" charset="0"/>
                        </a:rPr>
                        <a:t>  ou Tratamento Convencional para Enxaqueca</a:t>
                      </a:r>
                      <a:endParaRPr lang="pt-BR" sz="3200" b="0" dirty="0">
                        <a:solidFill>
                          <a:schemeClr val="bg1"/>
                        </a:solidFill>
                        <a:effectLst>
                          <a:outerShdw blurRad="38100" dist="38100" dir="2700000" algn="tl">
                            <a:srgbClr val="000000">
                              <a:alpha val="43137"/>
                            </a:srgbClr>
                          </a:outerShdw>
                        </a:effectLst>
                        <a:latin typeface="Bahnschrift SemiLight Condensed"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chemeClr val="accent5">
                        <a:lumMod val="7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11180261"/>
                  </a:ext>
                </a:extLst>
              </a:tr>
              <a:tr h="353488">
                <a:tc gridSpan="4">
                  <a:txBody>
                    <a:bodyPr/>
                    <a:lstStyle/>
                    <a:p>
                      <a:pPr algn="ctr">
                        <a:lnSpc>
                          <a:spcPct val="107000"/>
                        </a:lnSpc>
                        <a:spcAft>
                          <a:spcPts val="0"/>
                        </a:spcAft>
                      </a:pPr>
                      <a:r>
                        <a:rPr lang="pt-BR" sz="1600" b="0" dirty="0">
                          <a:solidFill>
                            <a:schemeClr val="bg1"/>
                          </a:solidFill>
                          <a:effectLst/>
                          <a:latin typeface="Agency FB" panose="020B0503020202020204" pitchFamily="34" charset="0"/>
                          <a:cs typeface="Times New Roman" panose="02020603050405020304" pitchFamily="18" charset="0"/>
                        </a:rPr>
                        <a:t>Ensaio Clínico Controlado Randomizado,  duplo cego </a:t>
                      </a:r>
                      <a:r>
                        <a:rPr lang="pt-BR" sz="1600" b="0">
                          <a:solidFill>
                            <a:schemeClr val="bg1"/>
                          </a:solidFill>
                          <a:effectLst/>
                          <a:latin typeface="Agency FB" panose="020B0503020202020204" pitchFamily="34" charset="0"/>
                          <a:cs typeface="Times New Roman" panose="02020603050405020304" pitchFamily="18" charset="0"/>
                        </a:rPr>
                        <a:t>(participantes e avaliador</a:t>
                      </a:r>
                      <a:r>
                        <a:rPr lang="pt-BR" sz="1600" b="0" dirty="0">
                          <a:solidFill>
                            <a:schemeClr val="bg1"/>
                          </a:solidFill>
                          <a:effectLst/>
                          <a:latin typeface="Agency FB" panose="020B0503020202020204" pitchFamily="34" charset="0"/>
                          <a:cs typeface="Times New Roman" panose="02020603050405020304" pitchFamily="18" charset="0"/>
                        </a:rPr>
                        <a:t>), realizado na atenção secundária, China</a:t>
                      </a:r>
                      <a:endParaRPr lang="pt-BR" sz="1600" b="0" dirty="0">
                        <a:solidFill>
                          <a:schemeClr val="bg1"/>
                        </a:solidFill>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00000"/>
                        </a:lnSpc>
                        <a:spcAft>
                          <a:spcPts val="0"/>
                        </a:spcAft>
                      </a:pPr>
                      <a:r>
                        <a:rPr lang="pt-BR" sz="16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cs typeface="Times New Roman" panose="02020603050405020304" pitchFamily="18" charset="0"/>
                        </a:rPr>
                        <a:t>PEDro 09/10</a:t>
                      </a:r>
                      <a:endParaRPr lang="pt-BR" sz="1600" b="0" i="0" dirty="0">
                        <a:solidFill>
                          <a:schemeClr val="accent4">
                            <a:lumMod val="40000"/>
                            <a:lumOff val="60000"/>
                          </a:schemeClr>
                        </a:solidFill>
                        <a:effectLst>
                          <a:outerShdw blurRad="38100" dist="38100" dir="2700000" algn="tl">
                            <a:srgbClr val="000000">
                              <a:alpha val="43137"/>
                            </a:srgbClr>
                          </a:outerShdw>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bg2">
                        <a:lumMod val="25000"/>
                      </a:schemeClr>
                    </a:solidFill>
                  </a:tcPr>
                </a:tc>
                <a:extLst>
                  <a:ext uri="{0D108BD9-81ED-4DB2-BD59-A6C34878D82A}">
                    <a16:rowId xmlns:a16="http://schemas.microsoft.com/office/drawing/2014/main" val="2864445418"/>
                  </a:ext>
                </a:extLst>
              </a:tr>
              <a:tr h="2592866">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path path="circle">
                        <a:fillToRect r="100000" b="100000"/>
                      </a:path>
                      <a:tileRect l="-100000" t="-100000"/>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6">
                            <a:lumMod val="40000"/>
                            <a:lumOff val="60000"/>
                            <a:tint val="66000"/>
                            <a:satMod val="160000"/>
                          </a:schemeClr>
                        </a:gs>
                        <a:gs pos="50000">
                          <a:schemeClr val="accent6">
                            <a:lumMod val="40000"/>
                            <a:lumOff val="60000"/>
                            <a:tint val="44500"/>
                            <a:satMod val="160000"/>
                          </a:schemeClr>
                        </a:gs>
                        <a:gs pos="100000">
                          <a:schemeClr val="accent6">
                            <a:lumMod val="40000"/>
                            <a:lumOff val="60000"/>
                            <a:tint val="23500"/>
                            <a:satMod val="160000"/>
                          </a:schemeClr>
                        </a:gs>
                      </a:gsLst>
                      <a:path path="circle">
                        <a:fillToRect r="100000" b="100000"/>
                      </a:path>
                      <a:tileRect l="-100000" t="-100000"/>
                    </a:gra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r="100000" b="100000"/>
                      </a:path>
                      <a:tileRect l="-100000" t="-100000"/>
                    </a:gradFill>
                  </a:tcPr>
                </a:tc>
                <a:tc hMerge="1">
                  <a:txBody>
                    <a:bodyPr/>
                    <a:lstStyle/>
                    <a:p>
                      <a:endParaRPr lang="pt-BR"/>
                    </a:p>
                  </a:txBody>
                  <a:tcPr/>
                </a:tc>
                <a:extLst>
                  <a:ext uri="{0D108BD9-81ED-4DB2-BD59-A6C34878D82A}">
                    <a16:rowId xmlns:a16="http://schemas.microsoft.com/office/drawing/2014/main" val="2926715945"/>
                  </a:ext>
                </a:extLst>
              </a:tr>
              <a:tr h="867993">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pt-BR"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Número médio de dias com enxaqueca por ciclo de 4 sem.</a:t>
                      </a:r>
                    </a:p>
                    <a:p>
                      <a:pPr marL="0" marR="0" lvl="0" indent="0" algn="ctr" defTabSz="914400" rtl="0" eaLnBrk="1" fontAlgn="auto" latinLnBrk="0" hangingPunct="1">
                        <a:lnSpc>
                          <a:spcPct val="107000"/>
                        </a:lnSpc>
                        <a:spcBef>
                          <a:spcPts val="0"/>
                        </a:spcBef>
                        <a:spcAft>
                          <a:spcPts val="0"/>
                        </a:spcAft>
                        <a:buClrTx/>
                        <a:buSzTx/>
                        <a:buFontTx/>
                        <a:buNone/>
                        <a:tabLst/>
                        <a:defRPr/>
                      </a:pPr>
                      <a:r>
                        <a:rPr lang="pt-BR"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semanas)</a:t>
                      </a:r>
                    </a:p>
                  </a:txBody>
                  <a:tcPr marL="51435" marR="51435" marT="0" marB="0" anchor="ctr">
                    <a:solidFill>
                      <a:schemeClr val="tx1">
                        <a:lumMod val="75000"/>
                        <a:lumOff val="25000"/>
                      </a:schemeClr>
                    </a:soli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5400000" scaled="1"/>
                      <a:tileRect/>
                    </a:gradFill>
                  </a:tcPr>
                </a:tc>
                <a:tc>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solidFill>
                      <a:schemeClr val="accent6">
                        <a:lumMod val="20000"/>
                        <a:lumOff val="80000"/>
                      </a:schemeClr>
                    </a:solidFill>
                  </a:tcPr>
                </a:tc>
                <a:tc gridSpan="2">
                  <a:txBody>
                    <a:bodyPr/>
                    <a:lstStyle/>
                    <a:p>
                      <a:pPr algn="ctr">
                        <a:lnSpc>
                          <a:spcPct val="107000"/>
                        </a:lnSpc>
                        <a:spcAft>
                          <a:spcPts val="0"/>
                        </a:spcAft>
                      </a:pPr>
                      <a:endParaRPr lang="pt-BR"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gradFill>
                      <a:gsLst>
                        <a:gs pos="0">
                          <a:schemeClr val="accent2">
                            <a:lumMod val="20000"/>
                            <a:lumOff val="80000"/>
                          </a:schemeClr>
                        </a:gs>
                        <a:gs pos="38000">
                          <a:schemeClr val="accent2">
                            <a:lumMod val="20000"/>
                            <a:lumOff val="80000"/>
                          </a:schemeClr>
                        </a:gs>
                        <a:gs pos="50000">
                          <a:srgbClr val="FBE5D6"/>
                        </a:gs>
                        <a:gs pos="84000">
                          <a:schemeClr val="accent2">
                            <a:lumMod val="20000"/>
                            <a:lumOff val="80000"/>
                          </a:schemeClr>
                        </a:gs>
                      </a:gsLst>
                      <a:lin ang="5400000" scaled="1"/>
                    </a:gradFill>
                  </a:tcPr>
                </a:tc>
                <a:tc hMerge="1">
                  <a:txBody>
                    <a:bodyPr/>
                    <a:lstStyle/>
                    <a:p>
                      <a:endParaRPr lang="pt-BR"/>
                    </a:p>
                  </a:txBody>
                  <a:tcPr/>
                </a:tc>
                <a:extLst>
                  <a:ext uri="{0D108BD9-81ED-4DB2-BD59-A6C34878D82A}">
                    <a16:rowId xmlns:a16="http://schemas.microsoft.com/office/drawing/2014/main" val="3999236522"/>
                  </a:ext>
                </a:extLst>
              </a:tr>
              <a:tr h="251398">
                <a:tc>
                  <a:txBody>
                    <a:bodyPr/>
                    <a:lstStyle/>
                    <a:p>
                      <a:pPr algn="ctr">
                        <a:lnSpc>
                          <a:spcPct val="107000"/>
                        </a:lnSpc>
                        <a:spcAft>
                          <a:spcPts val="0"/>
                        </a:spcAft>
                      </a:pPr>
                      <a:r>
                        <a:rPr lang="pt-BR" sz="1600" b="0" kern="1200" dirty="0">
                          <a:solidFill>
                            <a:schemeClr val="bg1"/>
                          </a:solidFill>
                          <a:effectLst/>
                          <a:latin typeface="Agency FB" panose="020B0503020202020204" pitchFamily="34" charset="0"/>
                          <a:ea typeface="+mn-ea"/>
                          <a:cs typeface="Times New Roman" panose="02020603050405020304" pitchFamily="18" charset="0"/>
                        </a:rPr>
                        <a:t>Mudança no nº médio de dias com dor</a:t>
                      </a:r>
                      <a:endParaRPr lang="pt-BR" sz="1600" b="0" dirty="0">
                        <a:effectLst/>
                        <a:latin typeface="Agency FB" panose="020B0503020202020204" pitchFamily="34" charset="0"/>
                        <a:ea typeface="Calibri" panose="020F0502020204030204" pitchFamily="34" charset="0"/>
                        <a:cs typeface="Times New Roman" panose="02020603050405020304" pitchFamily="18" charset="0"/>
                      </a:endParaRPr>
                    </a:p>
                  </a:txBody>
                  <a:tcPr marL="51435" marR="51435" marT="0" marB="0" anchor="ctr">
                    <a:solidFill>
                      <a:schemeClr val="tx1">
                        <a:lumMod val="85000"/>
                        <a:lumOff val="15000"/>
                      </a:schemeClr>
                    </a:solidFill>
                  </a:tcPr>
                </a:tc>
                <a:tc gridSpan="4">
                  <a:txBody>
                    <a:bodyPr/>
                    <a:lstStyle/>
                    <a:p>
                      <a:pPr algn="ctr">
                        <a:lnSpc>
                          <a:spcPct val="107000"/>
                        </a:lnSpc>
                        <a:spcAft>
                          <a:spcPts val="0"/>
                        </a:spcAft>
                      </a:pPr>
                      <a:r>
                        <a:rPr lang="pt-BR" sz="1400" b="1" dirty="0">
                          <a:solidFill>
                            <a:schemeClr val="tx1"/>
                          </a:solidFill>
                          <a:effectLst/>
                          <a:latin typeface="Corbel Light" panose="020B0303020204020204" pitchFamily="34" charset="0"/>
                          <a:cs typeface="Times New Roman" panose="02020603050405020304" pitchFamily="18" charset="0"/>
                        </a:rPr>
                        <a:t>Acupuntura </a:t>
                      </a:r>
                      <a:r>
                        <a:rPr lang="pt-BR" sz="1400" b="1" i="1" dirty="0">
                          <a:solidFill>
                            <a:schemeClr val="tx1"/>
                          </a:solidFill>
                          <a:effectLst/>
                          <a:latin typeface="Corbel Light" panose="020B0303020204020204" pitchFamily="34" charset="0"/>
                          <a:cs typeface="Times New Roman" panose="02020603050405020304" pitchFamily="18" charset="0"/>
                        </a:rPr>
                        <a:t>vs</a:t>
                      </a:r>
                      <a:r>
                        <a:rPr lang="pt-BR" sz="1400" b="1" dirty="0">
                          <a:solidFill>
                            <a:schemeClr val="tx1"/>
                          </a:solidFill>
                          <a:effectLst/>
                          <a:latin typeface="Corbel Light" panose="020B030302020402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cs typeface="Times New Roman" panose="02020603050405020304" pitchFamily="18" charset="0"/>
                        </a:rPr>
                        <a:t>Sham</a:t>
                      </a:r>
                      <a:r>
                        <a:rPr lang="pt-BR" sz="1400" b="1" dirty="0">
                          <a:solidFill>
                            <a:schemeClr val="tx1"/>
                          </a:solidFill>
                          <a:effectLst/>
                          <a:latin typeface="Corbel Light" panose="020B030302020402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cs typeface="Times New Roman" panose="02020603050405020304" pitchFamily="18" charset="0"/>
                        </a:rPr>
                        <a:t>Mean Difference </a:t>
                      </a:r>
                      <a:r>
                        <a:rPr lang="pt-BR" sz="1400" b="1" dirty="0">
                          <a:solidFill>
                            <a:schemeClr val="tx1"/>
                          </a:solidFill>
                          <a:effectLst/>
                          <a:latin typeface="Corbel Light" panose="020B0303020204020204" pitchFamily="34" charset="0"/>
                          <a:cs typeface="Times New Roman" panose="02020603050405020304" pitchFamily="18" charset="0"/>
                        </a:rPr>
                        <a:t>−2.1 dias; 95% IC, −2.9 a −1.2; </a:t>
                      </a:r>
                      <a:r>
                        <a:rPr lang="pt-BR" sz="1400" b="1" i="1" dirty="0">
                          <a:solidFill>
                            <a:schemeClr val="tx1"/>
                          </a:solidFill>
                          <a:effectLst/>
                          <a:latin typeface="Corbel Light" panose="020B0303020204020204" pitchFamily="34" charset="0"/>
                          <a:cs typeface="Times New Roman" panose="02020603050405020304" pitchFamily="18" charset="0"/>
                        </a:rPr>
                        <a:t>P</a:t>
                      </a:r>
                      <a:r>
                        <a:rPr lang="pt-BR" sz="1400" b="1" dirty="0">
                          <a:solidFill>
                            <a:schemeClr val="tx1"/>
                          </a:solidFill>
                          <a:effectLst/>
                          <a:latin typeface="Corbel Light" panose="020B0303020204020204" pitchFamily="34" charset="0"/>
                          <a:cs typeface="Times New Roman" panose="02020603050405020304" pitchFamily="18" charset="0"/>
                        </a:rPr>
                        <a:t>&lt;0.001)</a:t>
                      </a:r>
                    </a:p>
                    <a:p>
                      <a:pPr algn="ctr">
                        <a:lnSpc>
                          <a:spcPct val="107000"/>
                        </a:lnSpc>
                        <a:spcAft>
                          <a:spcPts val="0"/>
                        </a:spcAft>
                      </a:pPr>
                      <a:r>
                        <a:rPr lang="pt-BR" sz="1400" b="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Acupuntura </a:t>
                      </a:r>
                      <a:r>
                        <a:rPr lang="pt-BR" sz="1400" b="1" i="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vs</a:t>
                      </a:r>
                      <a:r>
                        <a:rPr lang="pt-BR" sz="1400" b="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 </a:t>
                      </a:r>
                      <a:r>
                        <a:rPr lang="pt-BR" sz="1400" b="1" i="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Usual </a:t>
                      </a:r>
                      <a:r>
                        <a:rPr lang="pt-BR" sz="1400" b="1" i="1" dirty="0" err="1">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Care</a:t>
                      </a:r>
                      <a:r>
                        <a:rPr lang="pt-BR" sz="1400" b="1" i="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rPr>
                        <a:t> </a:t>
                      </a:r>
                      <a:r>
                        <a:rPr lang="pt-BR" sz="1400" b="1" dirty="0">
                          <a:solidFill>
                            <a:schemeClr val="tx1"/>
                          </a:solidFill>
                          <a:effectLst/>
                          <a:latin typeface="Corbel Light" panose="020B0303020204020204" pitchFamily="34" charset="0"/>
                          <a:cs typeface="Times New Roman" panose="02020603050405020304" pitchFamily="18" charset="0"/>
                        </a:rPr>
                        <a:t>(</a:t>
                      </a:r>
                      <a:r>
                        <a:rPr lang="pt-BR" sz="1400" b="1" i="1" dirty="0">
                          <a:solidFill>
                            <a:schemeClr val="tx1"/>
                          </a:solidFill>
                          <a:effectLst/>
                          <a:latin typeface="Corbel Light" panose="020B0303020204020204" pitchFamily="34" charset="0"/>
                          <a:cs typeface="Times New Roman" panose="02020603050405020304" pitchFamily="18" charset="0"/>
                        </a:rPr>
                        <a:t>Mean Difference </a:t>
                      </a:r>
                      <a:r>
                        <a:rPr lang="pt-BR" sz="1400" b="1" dirty="0">
                          <a:solidFill>
                            <a:schemeClr val="tx1"/>
                          </a:solidFill>
                          <a:effectLst/>
                          <a:latin typeface="Corbel Light" panose="020B0303020204020204" pitchFamily="34" charset="0"/>
                          <a:cs typeface="Times New Roman" panose="02020603050405020304" pitchFamily="18" charset="0"/>
                        </a:rPr>
                        <a:t>−2.4 dias; 95% IC, −3.5 a −1.4; </a:t>
                      </a:r>
                      <a:r>
                        <a:rPr lang="pt-BR" sz="1400" b="1" i="1" dirty="0">
                          <a:solidFill>
                            <a:schemeClr val="tx1"/>
                          </a:solidFill>
                          <a:effectLst/>
                          <a:latin typeface="Corbel Light" panose="020B0303020204020204" pitchFamily="34" charset="0"/>
                          <a:cs typeface="Times New Roman" panose="02020603050405020304" pitchFamily="18" charset="0"/>
                        </a:rPr>
                        <a:t>P</a:t>
                      </a:r>
                      <a:r>
                        <a:rPr lang="pt-BR" sz="1400" b="1" dirty="0">
                          <a:solidFill>
                            <a:schemeClr val="tx1"/>
                          </a:solidFill>
                          <a:effectLst/>
                          <a:latin typeface="Corbel Light" panose="020B0303020204020204" pitchFamily="34" charset="0"/>
                          <a:cs typeface="Times New Roman" panose="02020603050405020304" pitchFamily="18" charset="0"/>
                        </a:rPr>
                        <a:t>&lt;0.001)</a:t>
                      </a:r>
                      <a:endParaRPr lang="pt-BR" sz="1400" b="1" dirty="0">
                        <a:solidFill>
                          <a:schemeClr val="tx1"/>
                        </a:solidFill>
                        <a:effectLst/>
                        <a:latin typeface="Corbel Light" panose="020B0303020204020204" pitchFamily="34" charset="0"/>
                        <a:ea typeface="Calibri" panose="020F0502020204030204" pitchFamily="34" charset="0"/>
                        <a:cs typeface="Times New Roman" panose="02020603050405020304" pitchFamily="18" charset="0"/>
                      </a:endParaRPr>
                    </a:p>
                  </a:txBody>
                  <a:tcPr marL="51435" marR="51435" marT="0" marB="0" anchor="ctr">
                    <a:solidFill>
                      <a:srgbClr val="FFFF00"/>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004885987"/>
                  </a:ext>
                </a:extLst>
              </a:tr>
              <a:tr h="616984">
                <a:tc gridSpan="5">
                  <a:txBody>
                    <a:bodyPr/>
                    <a:lstStyle/>
                    <a:p>
                      <a:pPr algn="ctr">
                        <a:lnSpc>
                          <a:spcPct val="107000"/>
                        </a:lnSpc>
                        <a:spcAft>
                          <a:spcPts val="0"/>
                        </a:spcAft>
                      </a:pPr>
                      <a:r>
                        <a:rPr lang="pt-BR" sz="1200" b="0" dirty="0">
                          <a:effectLst/>
                          <a:latin typeface="Bahnschrift Light" panose="020B0502040204020203" pitchFamily="34" charset="0"/>
                          <a:cs typeface="Times New Roman" panose="02020603050405020304" pitchFamily="18" charset="0"/>
                        </a:rPr>
                        <a:t>Vinte sessões de Acupuntura Manual foi superior a Acupuntura </a:t>
                      </a:r>
                      <a:r>
                        <a:rPr lang="pt-BR" sz="1200" b="0" i="1" dirty="0">
                          <a:effectLst/>
                          <a:latin typeface="Bahnschrift Light" panose="020B0502040204020203" pitchFamily="34" charset="0"/>
                          <a:cs typeface="Times New Roman" panose="02020603050405020304" pitchFamily="18" charset="0"/>
                        </a:rPr>
                        <a:t>Sham</a:t>
                      </a:r>
                      <a:r>
                        <a:rPr lang="pt-BR" sz="1200" b="0" dirty="0">
                          <a:effectLst/>
                          <a:latin typeface="Bahnschrift Light" panose="020B0502040204020203" pitchFamily="34" charset="0"/>
                          <a:cs typeface="Times New Roman" panose="02020603050405020304" pitchFamily="18" charset="0"/>
                        </a:rPr>
                        <a:t> (agulhas não penetrantes) e Tratamento Convencional (educação em dor, hábitos de vida, prática regular de exercício e Diclofenaco) para a redução dos episódios de enxaqueca sem aura e melhora da intensidade da dor e da qualidade de vida.</a:t>
                      </a:r>
                      <a:endParaRPr lang="pt-BR" sz="1200" b="0" dirty="0">
                        <a:effectLst/>
                        <a:latin typeface="Bahnschrift Light" panose="020B0502040204020203" pitchFamily="34" charset="0"/>
                        <a:ea typeface="Calibri" panose="020F0502020204030204" pitchFamily="34" charset="0"/>
                        <a:cs typeface="Times New Roman" panose="02020603050405020304" pitchFamily="18" charset="0"/>
                      </a:endParaRPr>
                    </a:p>
                  </a:txBody>
                  <a:tcPr marL="51435" marR="51435" marT="0" marB="0" anchor="ctr">
                    <a:solidFill>
                      <a:schemeClr val="tx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587687163"/>
                  </a:ext>
                </a:extLst>
              </a:tr>
              <a:tr h="227181">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pt-BR" sz="1200" b="0" dirty="0" err="1">
                          <a:solidFill>
                            <a:schemeClr val="bg1"/>
                          </a:solidFill>
                          <a:latin typeface="Bahnschrift Condensed" panose="020B0502040204020203" pitchFamily="34" charset="0"/>
                        </a:rPr>
                        <a:t>Xu</a:t>
                      </a:r>
                      <a:r>
                        <a:rPr lang="pt-BR" sz="1200" b="0" dirty="0">
                          <a:solidFill>
                            <a:schemeClr val="bg1"/>
                          </a:solidFill>
                          <a:latin typeface="Bahnschrift Condensed" panose="020B0502040204020203" pitchFamily="34" charset="0"/>
                        </a:rPr>
                        <a:t> et al., 2020</a:t>
                      </a:r>
                    </a:p>
                  </a:txBody>
                  <a:tcPr marL="51435" marR="51435" marT="0" marB="0" anchor="ctr">
                    <a:solidFill>
                      <a:srgbClr val="0070C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44671286"/>
                  </a:ext>
                </a:extLst>
              </a:tr>
            </a:tbl>
          </a:graphicData>
        </a:graphic>
      </p:graphicFrame>
      <p:sp>
        <p:nvSpPr>
          <p:cNvPr id="8" name="CaixaDeTexto 7">
            <a:extLst>
              <a:ext uri="{FF2B5EF4-FFF2-40B4-BE49-F238E27FC236}">
                <a16:creationId xmlns:a16="http://schemas.microsoft.com/office/drawing/2014/main" id="{C430114B-2265-4520-9837-9248C6536797}"/>
              </a:ext>
            </a:extLst>
          </p:cNvPr>
          <p:cNvSpPr txBox="1"/>
          <p:nvPr/>
        </p:nvSpPr>
        <p:spPr>
          <a:xfrm>
            <a:off x="6984834" y="1758954"/>
            <a:ext cx="2133546" cy="369332"/>
          </a:xfrm>
          <a:prstGeom prst="rect">
            <a:avLst/>
          </a:prstGeom>
          <a:noFill/>
        </p:spPr>
        <p:txBody>
          <a:bodyPr wrap="square" rtlCol="0">
            <a:spAutoFit/>
          </a:bodyPr>
          <a:lstStyle/>
          <a:p>
            <a:pPr algn="ctr"/>
            <a:r>
              <a:rPr lang="pt-BR"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Acupuntura</a:t>
            </a:r>
          </a:p>
        </p:txBody>
      </p:sp>
      <p:sp>
        <p:nvSpPr>
          <p:cNvPr id="11" name="CaixaDeTexto 10">
            <a:extLst>
              <a:ext uri="{FF2B5EF4-FFF2-40B4-BE49-F238E27FC236}">
                <a16:creationId xmlns:a16="http://schemas.microsoft.com/office/drawing/2014/main" id="{15027338-CAF8-45A9-8218-50E9D9D2A3F7}"/>
              </a:ext>
            </a:extLst>
          </p:cNvPr>
          <p:cNvSpPr txBox="1"/>
          <p:nvPr/>
        </p:nvSpPr>
        <p:spPr>
          <a:xfrm>
            <a:off x="7798826" y="3890818"/>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N=60</a:t>
            </a:r>
          </a:p>
        </p:txBody>
      </p:sp>
      <p:sp>
        <p:nvSpPr>
          <p:cNvPr id="9" name="CaixaDeTexto 8">
            <a:extLst>
              <a:ext uri="{FF2B5EF4-FFF2-40B4-BE49-F238E27FC236}">
                <a16:creationId xmlns:a16="http://schemas.microsoft.com/office/drawing/2014/main" id="{65F760C5-144E-4CBA-AD5E-A390BBF8B392}"/>
              </a:ext>
            </a:extLst>
          </p:cNvPr>
          <p:cNvSpPr txBox="1"/>
          <p:nvPr/>
        </p:nvSpPr>
        <p:spPr>
          <a:xfrm>
            <a:off x="5089773" y="1785781"/>
            <a:ext cx="1895061" cy="369332"/>
          </a:xfrm>
          <a:prstGeom prst="rect">
            <a:avLst/>
          </a:prstGeom>
          <a:noFill/>
        </p:spPr>
        <p:txBody>
          <a:bodyPr wrap="square" rtlCol="0">
            <a:spAutoFit/>
          </a:bodyPr>
          <a:lstStyle/>
          <a:p>
            <a:pPr algn="ctr"/>
            <a:r>
              <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Sham</a:t>
            </a:r>
          </a:p>
        </p:txBody>
      </p:sp>
      <p:sp>
        <p:nvSpPr>
          <p:cNvPr id="5" name="CaixaDeTexto 4">
            <a:extLst>
              <a:ext uri="{FF2B5EF4-FFF2-40B4-BE49-F238E27FC236}">
                <a16:creationId xmlns:a16="http://schemas.microsoft.com/office/drawing/2014/main" id="{F5FED444-CB8B-4ED0-A800-64C269AE8207}"/>
              </a:ext>
            </a:extLst>
          </p:cNvPr>
          <p:cNvSpPr txBox="1"/>
          <p:nvPr/>
        </p:nvSpPr>
        <p:spPr>
          <a:xfrm>
            <a:off x="184803" y="1788158"/>
            <a:ext cx="1024697" cy="769441"/>
          </a:xfrm>
          <a:prstGeom prst="rect">
            <a:avLst/>
          </a:prstGeom>
          <a:noFill/>
        </p:spPr>
        <p:txBody>
          <a:bodyPr wrap="square" rtlCol="0">
            <a:spAutoFit/>
          </a:bodyPr>
          <a:lstStyle/>
          <a:p>
            <a:pPr algn="ctr"/>
            <a:r>
              <a:rPr lang="pt-BR"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a:t>
            </a:r>
          </a:p>
        </p:txBody>
      </p:sp>
      <p:sp>
        <p:nvSpPr>
          <p:cNvPr id="7" name="CaixaDeTexto 6">
            <a:extLst>
              <a:ext uri="{FF2B5EF4-FFF2-40B4-BE49-F238E27FC236}">
                <a16:creationId xmlns:a16="http://schemas.microsoft.com/office/drawing/2014/main" id="{BEAAE9DD-C49F-4587-9225-8BF1F35D63A5}"/>
              </a:ext>
            </a:extLst>
          </p:cNvPr>
          <p:cNvSpPr txBox="1"/>
          <p:nvPr/>
        </p:nvSpPr>
        <p:spPr>
          <a:xfrm>
            <a:off x="1073919" y="1711213"/>
            <a:ext cx="1895061" cy="923330"/>
          </a:xfrm>
          <a:prstGeom prst="rect">
            <a:avLst/>
          </a:prstGeom>
          <a:noFill/>
        </p:spPr>
        <p:txBody>
          <a:bodyPr wrap="square" rtlCol="0">
            <a:spAutoFit/>
          </a:bodyPr>
          <a:lstStyle/>
          <a:p>
            <a:pPr algn="ctr"/>
            <a:r>
              <a:rPr lang="pt-BR" dirty="0">
                <a:solidFill>
                  <a:schemeClr val="bg1"/>
                </a:solidFill>
                <a:effectLst>
                  <a:outerShdw blurRad="38100" dist="38100" dir="2700000" algn="tl">
                    <a:srgbClr val="000000">
                      <a:alpha val="43137"/>
                    </a:srgbClr>
                  </a:outerShdw>
                </a:effectLst>
                <a:latin typeface="Arial Rounded MT Bold" panose="020F0704030504030204" pitchFamily="34" charset="0"/>
                <a:cs typeface="Times New Roman" panose="02020603050405020304" pitchFamily="18" charset="0"/>
              </a:rPr>
              <a:t>Adultos com enxaqueca sem aura</a:t>
            </a:r>
          </a:p>
        </p:txBody>
      </p:sp>
      <p:sp>
        <p:nvSpPr>
          <p:cNvPr id="12" name="CaixaDeTexto 11">
            <a:extLst>
              <a:ext uri="{FF2B5EF4-FFF2-40B4-BE49-F238E27FC236}">
                <a16:creationId xmlns:a16="http://schemas.microsoft.com/office/drawing/2014/main" id="{1BF7D6BC-74C9-45CA-9357-4AD87EA16C3E}"/>
              </a:ext>
            </a:extLst>
          </p:cNvPr>
          <p:cNvSpPr txBox="1"/>
          <p:nvPr/>
        </p:nvSpPr>
        <p:spPr>
          <a:xfrm>
            <a:off x="3733027" y="3885004"/>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N=30</a:t>
            </a:r>
          </a:p>
        </p:txBody>
      </p:sp>
      <p:sp>
        <p:nvSpPr>
          <p:cNvPr id="14" name="CaixaDeTexto 13">
            <a:extLst>
              <a:ext uri="{FF2B5EF4-FFF2-40B4-BE49-F238E27FC236}">
                <a16:creationId xmlns:a16="http://schemas.microsoft.com/office/drawing/2014/main" id="{9C1BD3C4-07EC-4A83-937C-DFA12409F93C}"/>
              </a:ext>
            </a:extLst>
          </p:cNvPr>
          <p:cNvSpPr txBox="1"/>
          <p:nvPr/>
        </p:nvSpPr>
        <p:spPr>
          <a:xfrm>
            <a:off x="6093068" y="152234"/>
            <a:ext cx="2878299" cy="261610"/>
          </a:xfrm>
          <a:prstGeom prst="rect">
            <a:avLst/>
          </a:prstGeom>
          <a:noFill/>
        </p:spPr>
        <p:txBody>
          <a:bodyPr wrap="square" rtlCol="0">
            <a:spAutoFit/>
          </a:bodyPr>
          <a:lstStyle/>
          <a:p>
            <a:pPr algn="r"/>
            <a:r>
              <a:rPr lang="pt-BR" sz="1100" dirty="0">
                <a:latin typeface="Bahnschrift Light" panose="020B0502040204020203" pitchFamily="34" charset="0"/>
              </a:rPr>
              <a:t>doi: 10.1136/bmj.m697</a:t>
            </a:r>
          </a:p>
        </p:txBody>
      </p:sp>
      <p:sp>
        <p:nvSpPr>
          <p:cNvPr id="15" name="Retângulo 14">
            <a:extLst>
              <a:ext uri="{FF2B5EF4-FFF2-40B4-BE49-F238E27FC236}">
                <a16:creationId xmlns:a16="http://schemas.microsoft.com/office/drawing/2014/main" id="{B5E88C58-9753-4C7A-9D19-5828F37AA1A1}"/>
              </a:ext>
            </a:extLst>
          </p:cNvPr>
          <p:cNvSpPr/>
          <p:nvPr/>
        </p:nvSpPr>
        <p:spPr>
          <a:xfrm>
            <a:off x="119268" y="106809"/>
            <a:ext cx="8909741" cy="6676379"/>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6" name="Retângulo 15">
            <a:extLst>
              <a:ext uri="{FF2B5EF4-FFF2-40B4-BE49-F238E27FC236}">
                <a16:creationId xmlns:a16="http://schemas.microsoft.com/office/drawing/2014/main" id="{5EE2D346-ECE0-4A4B-AE46-72EB1FF9A40F}"/>
              </a:ext>
            </a:extLst>
          </p:cNvPr>
          <p:cNvSpPr/>
          <p:nvPr/>
        </p:nvSpPr>
        <p:spPr>
          <a:xfrm>
            <a:off x="0" y="0"/>
            <a:ext cx="9144000" cy="6858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9" name="CaixaDeTexto 28">
            <a:extLst>
              <a:ext uri="{FF2B5EF4-FFF2-40B4-BE49-F238E27FC236}">
                <a16:creationId xmlns:a16="http://schemas.microsoft.com/office/drawing/2014/main" id="{3865D801-527C-4020-9578-A05322CB90C9}"/>
              </a:ext>
            </a:extLst>
          </p:cNvPr>
          <p:cNvSpPr txBox="1"/>
          <p:nvPr/>
        </p:nvSpPr>
        <p:spPr>
          <a:xfrm>
            <a:off x="7011488" y="4717831"/>
            <a:ext cx="2026595" cy="400110"/>
          </a:xfrm>
          <a:prstGeom prst="rect">
            <a:avLst/>
          </a:prstGeom>
          <a:noFill/>
        </p:spPr>
        <p:txBody>
          <a:bodyPr wrap="square" rtlCol="0">
            <a:spAutoFit/>
          </a:bodyPr>
          <a:lstStyle/>
          <a:p>
            <a:pPr algn="ctr"/>
            <a:r>
              <a:rPr lang="pt-BR" sz="20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 </a:t>
            </a:r>
            <a:r>
              <a:rPr lang="pt-BR" sz="20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1.9</a:t>
            </a:r>
          </a:p>
        </p:txBody>
      </p:sp>
      <p:sp>
        <p:nvSpPr>
          <p:cNvPr id="30" name="CaixaDeTexto 29">
            <a:extLst>
              <a:ext uri="{FF2B5EF4-FFF2-40B4-BE49-F238E27FC236}">
                <a16:creationId xmlns:a16="http://schemas.microsoft.com/office/drawing/2014/main" id="{B80BF462-4556-4192-8DEF-359BA6268328}"/>
              </a:ext>
            </a:extLst>
          </p:cNvPr>
          <p:cNvSpPr txBox="1"/>
          <p:nvPr/>
        </p:nvSpPr>
        <p:spPr>
          <a:xfrm>
            <a:off x="2932458" y="4717831"/>
            <a:ext cx="1881810" cy="400110"/>
          </a:xfrm>
          <a:prstGeom prst="rect">
            <a:avLst/>
          </a:prstGeom>
          <a:noFill/>
        </p:spPr>
        <p:txBody>
          <a:bodyPr wrap="square" rtlCol="0">
            <a:spAutoFit/>
          </a:bodyPr>
          <a:lstStyle/>
          <a:p>
            <a:pPr algn="ctr"/>
            <a:r>
              <a:rPr lang="pt-BR" sz="2000" b="1" i="1" dirty="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2000" b="1" dirty="0">
                <a:solidFill>
                  <a:srgbClr val="00206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4.4</a:t>
            </a:r>
          </a:p>
        </p:txBody>
      </p:sp>
      <p:sp>
        <p:nvSpPr>
          <p:cNvPr id="31" name="CaixaDeTexto 30">
            <a:extLst>
              <a:ext uri="{FF2B5EF4-FFF2-40B4-BE49-F238E27FC236}">
                <a16:creationId xmlns:a16="http://schemas.microsoft.com/office/drawing/2014/main" id="{79C97BE4-BF59-4968-8736-D19064D9A112}"/>
              </a:ext>
            </a:extLst>
          </p:cNvPr>
          <p:cNvSpPr txBox="1"/>
          <p:nvPr/>
        </p:nvSpPr>
        <p:spPr>
          <a:xfrm>
            <a:off x="7038389" y="4490778"/>
            <a:ext cx="2026595" cy="338554"/>
          </a:xfrm>
          <a:prstGeom prst="rect">
            <a:avLst/>
          </a:prstGeom>
          <a:noFill/>
        </p:spPr>
        <p:txBody>
          <a:bodyPr wrap="square" rtlCol="0">
            <a:spAutoFit/>
          </a:bodyPr>
          <a:lstStyle/>
          <a:p>
            <a:pPr algn="ctr"/>
            <a:r>
              <a:rPr lang="pt-BR" sz="1600"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5.8</a:t>
            </a:r>
          </a:p>
        </p:txBody>
      </p:sp>
      <p:sp>
        <p:nvSpPr>
          <p:cNvPr id="32" name="CaixaDeTexto 31">
            <a:extLst>
              <a:ext uri="{FF2B5EF4-FFF2-40B4-BE49-F238E27FC236}">
                <a16:creationId xmlns:a16="http://schemas.microsoft.com/office/drawing/2014/main" id="{A69FF9EF-F3D7-4E8B-840A-3D03A4109D21}"/>
              </a:ext>
            </a:extLst>
          </p:cNvPr>
          <p:cNvSpPr txBox="1"/>
          <p:nvPr/>
        </p:nvSpPr>
        <p:spPr>
          <a:xfrm>
            <a:off x="2929764" y="4498603"/>
            <a:ext cx="1895061" cy="338554"/>
          </a:xfrm>
          <a:prstGeom prst="rect">
            <a:avLst/>
          </a:prstGeom>
          <a:noFill/>
        </p:spPr>
        <p:txBody>
          <a:bodyPr wrap="square" rtlCol="0">
            <a:spAutoFit/>
          </a:bodyPr>
          <a:lstStyle/>
          <a:p>
            <a:pPr algn="ctr"/>
            <a:r>
              <a:rPr lang="pt-BR" sz="1600" i="1" dirty="0">
                <a:solidFill>
                  <a:srgbClr val="00206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00206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5.8</a:t>
            </a:r>
          </a:p>
        </p:txBody>
      </p:sp>
      <p:sp>
        <p:nvSpPr>
          <p:cNvPr id="22" name="CaixaDeTexto 21">
            <a:extLst>
              <a:ext uri="{FF2B5EF4-FFF2-40B4-BE49-F238E27FC236}">
                <a16:creationId xmlns:a16="http://schemas.microsoft.com/office/drawing/2014/main" id="{678D155E-AD6A-4A07-A1C7-E693E2A94422}"/>
              </a:ext>
            </a:extLst>
          </p:cNvPr>
          <p:cNvSpPr txBox="1"/>
          <p:nvPr/>
        </p:nvSpPr>
        <p:spPr>
          <a:xfrm>
            <a:off x="2952079" y="1758954"/>
            <a:ext cx="1934440" cy="369332"/>
          </a:xfrm>
          <a:prstGeom prst="rect">
            <a:avLst/>
          </a:prstGeom>
          <a:noFill/>
        </p:spPr>
        <p:txBody>
          <a:bodyPr wrap="square" rtlCol="0">
            <a:spAutoFit/>
          </a:bodyPr>
          <a:lstStyle/>
          <a:p>
            <a:pPr algn="ctr"/>
            <a:r>
              <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Usual </a:t>
            </a:r>
            <a:r>
              <a:rPr lang="pt-BR" i="1" dirty="0" err="1">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Care</a:t>
            </a:r>
            <a:endParaRPr lang="pt-BR" i="1"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endParaRPr>
          </a:p>
        </p:txBody>
      </p:sp>
      <p:sp>
        <p:nvSpPr>
          <p:cNvPr id="23" name="CaixaDeTexto 22">
            <a:extLst>
              <a:ext uri="{FF2B5EF4-FFF2-40B4-BE49-F238E27FC236}">
                <a16:creationId xmlns:a16="http://schemas.microsoft.com/office/drawing/2014/main" id="{D64943A8-0B8E-4F0C-B533-48D5FE7DD916}"/>
              </a:ext>
            </a:extLst>
          </p:cNvPr>
          <p:cNvSpPr txBox="1"/>
          <p:nvPr/>
        </p:nvSpPr>
        <p:spPr>
          <a:xfrm>
            <a:off x="5874757" y="3881999"/>
            <a:ext cx="1179442" cy="461665"/>
          </a:xfrm>
          <a:prstGeom prst="rect">
            <a:avLst/>
          </a:prstGeom>
          <a:noFill/>
        </p:spPr>
        <p:txBody>
          <a:bodyPr wrap="square" rtlCol="0">
            <a:spAutoFit/>
          </a:bodyPr>
          <a:lstStyle/>
          <a:p>
            <a:pPr algn="r"/>
            <a:r>
              <a:rPr lang="pt-BR" sz="2400" dirty="0">
                <a:ln>
                  <a:solidFill>
                    <a:schemeClr val="bg1">
                      <a:lumMod val="50000"/>
                    </a:schemeClr>
                  </a:solidFill>
                </a:ln>
                <a:solidFill>
                  <a:schemeClr val="bg1"/>
                </a:solidFill>
                <a:effectLst>
                  <a:outerShdw blurRad="38100" dist="38100" dir="2700000" algn="tl">
                    <a:srgbClr val="000000">
                      <a:alpha val="43137"/>
                    </a:srgbClr>
                  </a:outerShdw>
                </a:effectLst>
                <a:latin typeface="Cooper Black" panose="0208090404030B020404" pitchFamily="18" charset="0"/>
                <a:cs typeface="Times New Roman" panose="02020603050405020304" pitchFamily="18" charset="0"/>
              </a:rPr>
              <a:t>N=60</a:t>
            </a:r>
          </a:p>
        </p:txBody>
      </p:sp>
      <p:sp>
        <p:nvSpPr>
          <p:cNvPr id="27" name="CaixaDeTexto 26">
            <a:extLst>
              <a:ext uri="{FF2B5EF4-FFF2-40B4-BE49-F238E27FC236}">
                <a16:creationId xmlns:a16="http://schemas.microsoft.com/office/drawing/2014/main" id="{2E88B3B7-7510-4C87-B6BB-4BFF592AF11E}"/>
              </a:ext>
            </a:extLst>
          </p:cNvPr>
          <p:cNvSpPr txBox="1"/>
          <p:nvPr/>
        </p:nvSpPr>
        <p:spPr>
          <a:xfrm>
            <a:off x="5050085" y="4730044"/>
            <a:ext cx="1881810" cy="400110"/>
          </a:xfrm>
          <a:prstGeom prst="rect">
            <a:avLst/>
          </a:prstGeom>
          <a:noFill/>
        </p:spPr>
        <p:txBody>
          <a:bodyPr wrap="square" rtlCol="0">
            <a:spAutoFit/>
          </a:bodyPr>
          <a:lstStyle/>
          <a:p>
            <a:pPr algn="ctr"/>
            <a:r>
              <a:rPr lang="pt-BR" sz="2000" b="1" i="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Pós:</a:t>
            </a:r>
            <a:r>
              <a:rPr lang="pt-BR" sz="2000" b="1" dirty="0">
                <a:solidFill>
                  <a:srgbClr val="C0000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 4.1</a:t>
            </a:r>
          </a:p>
        </p:txBody>
      </p:sp>
      <p:sp>
        <p:nvSpPr>
          <p:cNvPr id="28" name="CaixaDeTexto 27">
            <a:extLst>
              <a:ext uri="{FF2B5EF4-FFF2-40B4-BE49-F238E27FC236}">
                <a16:creationId xmlns:a16="http://schemas.microsoft.com/office/drawing/2014/main" id="{015F4EA5-B0E9-4750-A1C3-7E10CE267AF3}"/>
              </a:ext>
            </a:extLst>
          </p:cNvPr>
          <p:cNvSpPr txBox="1"/>
          <p:nvPr/>
        </p:nvSpPr>
        <p:spPr>
          <a:xfrm>
            <a:off x="5059159" y="4468434"/>
            <a:ext cx="1895061" cy="338554"/>
          </a:xfrm>
          <a:prstGeom prst="rect">
            <a:avLst/>
          </a:prstGeom>
          <a:noFill/>
        </p:spPr>
        <p:txBody>
          <a:bodyPr wrap="square" rtlCol="0">
            <a:spAutoFit/>
          </a:bodyPr>
          <a:lstStyle/>
          <a:p>
            <a:pPr algn="ctr"/>
            <a:r>
              <a:rPr lang="pt-BR" sz="1600" i="1"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Baseline:</a:t>
            </a:r>
            <a:r>
              <a:rPr lang="pt-BR" sz="1600" dirty="0">
                <a:solidFill>
                  <a:srgbClr val="C00000"/>
                </a:solidFill>
                <a:effectLst>
                  <a:innerShdw blurRad="63500" dist="50800" dir="13500000">
                    <a:prstClr val="black">
                      <a:alpha val="50000"/>
                    </a:prstClr>
                  </a:innerShdw>
                </a:effectLst>
                <a:latin typeface="Arial Rounded MT Bold" panose="020F0704030504030204" pitchFamily="34" charset="0"/>
                <a:cs typeface="Times New Roman" panose="02020603050405020304" pitchFamily="18" charset="0"/>
              </a:rPr>
              <a:t> 6.3</a:t>
            </a:r>
          </a:p>
        </p:txBody>
      </p:sp>
      <p:sp>
        <p:nvSpPr>
          <p:cNvPr id="38" name="CaixaDeTexto 37">
            <a:extLst>
              <a:ext uri="{FF2B5EF4-FFF2-40B4-BE49-F238E27FC236}">
                <a16:creationId xmlns:a16="http://schemas.microsoft.com/office/drawing/2014/main" id="{189299FF-BA19-4C5F-85CB-502DC8BA0065}"/>
              </a:ext>
            </a:extLst>
          </p:cNvPr>
          <p:cNvSpPr txBox="1"/>
          <p:nvPr/>
        </p:nvSpPr>
        <p:spPr>
          <a:xfrm>
            <a:off x="110194" y="6444516"/>
            <a:ext cx="2030896" cy="338554"/>
          </a:xfrm>
          <a:prstGeom prst="rect">
            <a:avLst/>
          </a:prstGeom>
          <a:noFill/>
        </p:spPr>
        <p:txBody>
          <a:bodyPr wrap="square" rtlCol="0">
            <a:spAutoFit/>
          </a:bodyPr>
          <a:lstStyle/>
          <a:p>
            <a:r>
              <a:rPr lang="pt-BR" sz="1600" dirty="0">
                <a:latin typeface="Gadugi" panose="020B0502040204020203" pitchFamily="34" charset="0"/>
                <a:ea typeface="Gadugi" panose="020B0502040204020203" pitchFamily="34" charset="0"/>
              </a:rPr>
              <a:t>www.gaipa.ufc.br</a:t>
            </a:r>
          </a:p>
        </p:txBody>
      </p:sp>
      <p:pic>
        <p:nvPicPr>
          <p:cNvPr id="39" name="Imagem 38">
            <a:extLst>
              <a:ext uri="{FF2B5EF4-FFF2-40B4-BE49-F238E27FC236}">
                <a16:creationId xmlns:a16="http://schemas.microsoft.com/office/drawing/2014/main" id="{B5A7CF8E-7DF6-4239-B8DF-18D019151A0D}"/>
              </a:ext>
            </a:extLst>
          </p:cNvPr>
          <p:cNvPicPr>
            <a:picLocks noChangeAspect="1"/>
          </p:cNvPicPr>
          <p:nvPr/>
        </p:nvPicPr>
        <p:blipFill>
          <a:blip r:embed="rId3"/>
          <a:stretch>
            <a:fillRect/>
          </a:stretch>
        </p:blipFill>
        <p:spPr>
          <a:xfrm>
            <a:off x="7532218" y="6529415"/>
            <a:ext cx="222906" cy="222906"/>
          </a:xfrm>
          <a:prstGeom prst="rect">
            <a:avLst/>
          </a:prstGeom>
        </p:spPr>
      </p:pic>
      <p:sp>
        <p:nvSpPr>
          <p:cNvPr id="40" name="CaixaDeTexto 39">
            <a:extLst>
              <a:ext uri="{FF2B5EF4-FFF2-40B4-BE49-F238E27FC236}">
                <a16:creationId xmlns:a16="http://schemas.microsoft.com/office/drawing/2014/main" id="{FE599B48-4A48-44B3-AD3F-36DB73F753D6}"/>
              </a:ext>
            </a:extLst>
          </p:cNvPr>
          <p:cNvSpPr txBox="1"/>
          <p:nvPr/>
        </p:nvSpPr>
        <p:spPr>
          <a:xfrm>
            <a:off x="7720123" y="6443662"/>
            <a:ext cx="1313583" cy="338554"/>
          </a:xfrm>
          <a:prstGeom prst="rect">
            <a:avLst/>
          </a:prstGeom>
          <a:noFill/>
        </p:spPr>
        <p:txBody>
          <a:bodyPr wrap="square" rtlCol="0">
            <a:spAutoFit/>
          </a:bodyPr>
          <a:lstStyle/>
          <a:p>
            <a:pPr algn="r"/>
            <a:r>
              <a:rPr lang="pt-BR" sz="1600" b="1" dirty="0">
                <a:latin typeface="Consolas" panose="020B0609020204030204" pitchFamily="49" charset="0"/>
              </a:rPr>
              <a:t>@gaipa_ufc</a:t>
            </a:r>
          </a:p>
        </p:txBody>
      </p:sp>
      <p:sp>
        <p:nvSpPr>
          <p:cNvPr id="41" name="Retângulo 40">
            <a:extLst>
              <a:ext uri="{FF2B5EF4-FFF2-40B4-BE49-F238E27FC236}">
                <a16:creationId xmlns:a16="http://schemas.microsoft.com/office/drawing/2014/main" id="{FC6ADB78-0AE5-4C32-8743-89E2DF3C0A0C}"/>
              </a:ext>
            </a:extLst>
          </p:cNvPr>
          <p:cNvSpPr/>
          <p:nvPr/>
        </p:nvSpPr>
        <p:spPr>
          <a:xfrm>
            <a:off x="184803" y="106500"/>
            <a:ext cx="4114243" cy="369332"/>
          </a:xfrm>
          <a:prstGeom prst="rect">
            <a:avLst/>
          </a:prstGeom>
        </p:spPr>
        <p:txBody>
          <a:bodyPr wrap="square">
            <a:spAutoFit/>
          </a:bodyPr>
          <a:lstStyle/>
          <a:p>
            <a:r>
              <a:rPr lang="pt-BR" i="1" dirty="0"/>
              <a:t>The BMJ </a:t>
            </a:r>
            <a:endParaRPr lang="pt-BR" sz="1400" i="1" dirty="0"/>
          </a:p>
        </p:txBody>
      </p:sp>
      <p:pic>
        <p:nvPicPr>
          <p:cNvPr id="10" name="Imagem 9">
            <a:extLst>
              <a:ext uri="{FF2B5EF4-FFF2-40B4-BE49-F238E27FC236}">
                <a16:creationId xmlns:a16="http://schemas.microsoft.com/office/drawing/2014/main" id="{0D73AB67-5DCD-4592-A9CE-B3F88105E1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410" b="98394" l="2381" r="94218">
                        <a14:foregroundMark x1="11565" y1="82731" x2="11565" y2="82731"/>
                        <a14:foregroundMark x1="2721" y1="98394" x2="38435" y2="402"/>
                        <a14:foregroundMark x1="38435" y1="402" x2="82653" y2="8434"/>
                        <a14:foregroundMark x1="82653" y1="8434" x2="91837" y2="32530"/>
                        <a14:foregroundMark x1="91837" y1="32530" x2="92857" y2="86345"/>
                        <a14:foregroundMark x1="92857" y1="86345" x2="72109" y2="97590"/>
                        <a14:foregroundMark x1="72109" y1="97590" x2="2721" y2="98795"/>
                        <a14:foregroundMark x1="69388" y1="2811" x2="69388" y2="2811"/>
                        <a14:foregroundMark x1="94218" y1="59438" x2="94218" y2="59438"/>
                        <a14:foregroundMark x1="45918" y1="19277" x2="45918" y2="19277"/>
                        <a14:foregroundMark x1="50340" y1="21285" x2="50340" y2="21285"/>
                        <a14:foregroundMark x1="71088" y1="82329" x2="71088" y2="82329"/>
                      </a14:backgroundRemoval>
                    </a14:imgEffect>
                  </a14:imgLayer>
                </a14:imgProps>
              </a:ext>
            </a:extLst>
          </a:blip>
          <a:stretch>
            <a:fillRect/>
          </a:stretch>
        </p:blipFill>
        <p:spPr>
          <a:xfrm>
            <a:off x="594400" y="2552236"/>
            <a:ext cx="2085873" cy="1766607"/>
          </a:xfrm>
          <a:prstGeom prst="rect">
            <a:avLst/>
          </a:prstGeom>
        </p:spPr>
      </p:pic>
      <p:pic>
        <p:nvPicPr>
          <p:cNvPr id="17" name="Imagem 16">
            <a:extLst>
              <a:ext uri="{FF2B5EF4-FFF2-40B4-BE49-F238E27FC236}">
                <a16:creationId xmlns:a16="http://schemas.microsoft.com/office/drawing/2014/main" id="{6AB97419-B6CB-4643-9E2A-9E07B3180BE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10" b="99398" l="797" r="98008">
                        <a14:foregroundMark x1="25100" y1="25904" x2="25100" y2="25904"/>
                        <a14:foregroundMark x1="37052" y1="51807" x2="37052" y2="51807"/>
                        <a14:foregroundMark x1="41833" y1="62651" x2="41833" y2="62651"/>
                        <a14:foregroundMark x1="43028" y1="76506" x2="43028" y2="76506"/>
                        <a14:foregroundMark x1="33068" y1="83735" x2="33068" y2="83735"/>
                        <a14:foregroundMark x1="22311" y1="83735" x2="22311" y2="83735"/>
                        <a14:foregroundMark x1="52191" y1="83133" x2="52191" y2="83133"/>
                        <a14:foregroundMark x1="83665" y1="92169" x2="83665" y2="92169"/>
                        <a14:foregroundMark x1="70916" y1="92169" x2="94821" y2="92771"/>
                        <a14:foregroundMark x1="94821" y1="92771" x2="94024" y2="14458"/>
                        <a14:foregroundMark x1="94024" y1="14458" x2="69721" y2="10241"/>
                        <a14:foregroundMark x1="69721" y1="10241" x2="70518" y2="99398"/>
                        <a14:foregroundMark x1="45418" y1="94578" x2="21514" y2="93976"/>
                        <a14:foregroundMark x1="21514" y1="93976" x2="43426" y2="75904"/>
                        <a14:foregroundMark x1="43426" y1="75904" x2="44622" y2="99398"/>
                        <a14:foregroundMark x1="40239" y1="51205" x2="25498" y2="19880"/>
                        <a14:foregroundMark x1="25498" y1="19880" x2="1195" y2="11446"/>
                        <a14:foregroundMark x1="1195" y1="11446" x2="12749" y2="43976"/>
                        <a14:foregroundMark x1="12749" y1="43976" x2="38645" y2="57831"/>
                        <a14:foregroundMark x1="9960" y1="6627" x2="9960" y2="6627"/>
                        <a14:foregroundMark x1="3984" y1="6627" x2="3984" y2="6627"/>
                        <a14:foregroundMark x1="12749" y1="2410" x2="12749" y2="2410"/>
                        <a14:foregroundMark x1="797" y1="54217" x2="797" y2="54217"/>
                        <a14:foregroundMark x1="96016" y1="30723" x2="96016" y2="30723"/>
                        <a14:foregroundMark x1="98008" y1="9036" x2="98008" y2="9036"/>
                      </a14:backgroundRemoval>
                    </a14:imgEffect>
                  </a14:imgLayer>
                </a14:imgProps>
              </a:ext>
            </a:extLst>
          </a:blip>
          <a:stretch>
            <a:fillRect/>
          </a:stretch>
        </p:blipFill>
        <p:spPr>
          <a:xfrm>
            <a:off x="7095888" y="2449687"/>
            <a:ext cx="1848348" cy="1244333"/>
          </a:xfrm>
          <a:prstGeom prst="rect">
            <a:avLst/>
          </a:prstGeom>
        </p:spPr>
      </p:pic>
      <p:pic>
        <p:nvPicPr>
          <p:cNvPr id="18" name="Imagem 17">
            <a:extLst>
              <a:ext uri="{FF2B5EF4-FFF2-40B4-BE49-F238E27FC236}">
                <a16:creationId xmlns:a16="http://schemas.microsoft.com/office/drawing/2014/main" id="{124E5B10-65EA-4FAF-8C19-C9ED0A11CDC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3815" b="98093" l="6335" r="98190">
                        <a14:foregroundMark x1="50226" y1="4360" x2="50226" y2="79837"/>
                        <a14:foregroundMark x1="18582" y1="90830" x2="14932" y2="92098"/>
                        <a14:foregroundMark x1="50226" y1="79837" x2="33771" y2="85554"/>
                        <a14:foregroundMark x1="14932" y1="92098" x2="55656" y2="98365"/>
                        <a14:foregroundMark x1="55656" y1="98365" x2="51131" y2="3815"/>
                        <a14:foregroundMark x1="10860" y1="95913" x2="10860" y2="95913"/>
                        <a14:foregroundMark x1="6335" y1="95368" x2="6335" y2="95368"/>
                        <a14:foregroundMark x1="80543" y1="95368" x2="80543" y2="95368"/>
                        <a14:foregroundMark x1="77828" y1="93733" x2="77828" y2="93733"/>
                        <a14:foregroundMark x1="92760" y1="93733" x2="92760" y2="93733"/>
                        <a14:foregroundMark x1="98190" y1="93733" x2="98190" y2="93733"/>
                        <a14:backgroundMark x1="30317" y1="87738" x2="30317" y2="87738"/>
                        <a14:backgroundMark x1="30317" y1="86921" x2="30317" y2="86921"/>
                        <a14:backgroundMark x1="21267" y1="86921" x2="31674" y2="86921"/>
                        <a14:backgroundMark x1="31674" y1="84741" x2="30317" y2="85831"/>
                        <a14:backgroundMark x1="30769" y1="85831" x2="31674" y2="85286"/>
                      </a14:backgroundRemoval>
                    </a14:imgEffect>
                  </a14:imgLayer>
                </a14:imgProps>
              </a:ext>
            </a:extLst>
          </a:blip>
          <a:stretch>
            <a:fillRect/>
          </a:stretch>
        </p:blipFill>
        <p:spPr>
          <a:xfrm>
            <a:off x="5587589" y="2278884"/>
            <a:ext cx="980707" cy="1628595"/>
          </a:xfrm>
          <a:prstGeom prst="rect">
            <a:avLst/>
          </a:prstGeom>
        </p:spPr>
      </p:pic>
      <p:pic>
        <p:nvPicPr>
          <p:cNvPr id="20" name="Imagem 19">
            <a:extLst>
              <a:ext uri="{FF2B5EF4-FFF2-40B4-BE49-F238E27FC236}">
                <a16:creationId xmlns:a16="http://schemas.microsoft.com/office/drawing/2014/main" id="{F767943C-3438-47CC-9E06-B901CC70FA7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3226" b="95699" l="1810" r="97738">
                        <a14:foregroundMark x1="17195" y1="39785" x2="17195" y2="39785"/>
                        <a14:foregroundMark x1="10407" y1="39785" x2="10407" y2="39785"/>
                        <a14:foregroundMark x1="85068" y1="32796" x2="85068" y2="32796"/>
                        <a14:foregroundMark x1="91403" y1="27957" x2="96380" y2="61828"/>
                        <a14:foregroundMark x1="96380" y1="61828" x2="97738" y2="29032"/>
                        <a14:foregroundMark x1="97738" y1="29032" x2="90950" y2="40323"/>
                        <a14:foregroundMark x1="97738" y1="18280" x2="97738" y2="18280"/>
                        <a14:foregroundMark x1="50679" y1="8065" x2="50679" y2="8065"/>
                        <a14:foregroundMark x1="44344" y1="21505" x2="42081" y2="21505"/>
                        <a14:foregroundMark x1="50679" y1="9677" x2="50679" y2="9677"/>
                        <a14:foregroundMark x1="49321" y1="9677" x2="55656" y2="19892"/>
                        <a14:foregroundMark x1="62443" y1="6989" x2="62443" y2="6989"/>
                        <a14:foregroundMark x1="55656" y1="3226" x2="42986" y2="5914"/>
                        <a14:foregroundMark x1="17647" y1="34946" x2="5430" y2="46774"/>
                        <a14:foregroundMark x1="23982" y1="27957" x2="2262" y2="41935"/>
                        <a14:foregroundMark x1="2262" y1="42473" x2="2262" y2="42473"/>
                        <a14:foregroundMark x1="5430" y1="51613" x2="23529" y2="27957"/>
                        <a14:foregroundMark x1="23529" y1="27957" x2="33937" y2="34409"/>
                        <a14:foregroundMark x1="97738" y1="90860" x2="97738" y2="90860"/>
                        <a14:foregroundMark x1="89593" y1="95699" x2="89593" y2="95699"/>
                      </a14:backgroundRemoval>
                    </a14:imgEffect>
                  </a14:imgLayer>
                </a14:imgProps>
              </a:ext>
            </a:extLst>
          </a:blip>
          <a:stretch>
            <a:fillRect/>
          </a:stretch>
        </p:blipFill>
        <p:spPr>
          <a:xfrm>
            <a:off x="3002654" y="2352847"/>
            <a:ext cx="1833158" cy="1542839"/>
          </a:xfrm>
          <a:prstGeom prst="rect">
            <a:avLst/>
          </a:prstGeom>
        </p:spPr>
      </p:pic>
      <p:sp>
        <p:nvSpPr>
          <p:cNvPr id="33" name="CaixaDeTexto 32">
            <a:extLst>
              <a:ext uri="{FF2B5EF4-FFF2-40B4-BE49-F238E27FC236}">
                <a16:creationId xmlns:a16="http://schemas.microsoft.com/office/drawing/2014/main" id="{742C5EFF-B30B-47EE-852A-1BA81C4482ED}"/>
              </a:ext>
            </a:extLst>
          </p:cNvPr>
          <p:cNvSpPr txBox="1"/>
          <p:nvPr/>
        </p:nvSpPr>
        <p:spPr>
          <a:xfrm>
            <a:off x="110194" y="959842"/>
            <a:ext cx="1227657" cy="369332"/>
          </a:xfrm>
          <a:prstGeom prst="rect">
            <a:avLst/>
          </a:prstGeom>
          <a:solidFill>
            <a:srgbClr val="FFFF00"/>
          </a:solidFill>
          <a:ln>
            <a:solidFill>
              <a:srgbClr val="002060"/>
            </a:solidFill>
          </a:ln>
        </p:spPr>
        <p:txBody>
          <a:bodyPr wrap="square" rtlCol="0">
            <a:spAutoFit/>
          </a:bodyPr>
          <a:lstStyle/>
          <a:p>
            <a:r>
              <a:rPr lang="pt-BR" dirty="0"/>
              <a:t>Exemplo 1.</a:t>
            </a:r>
          </a:p>
        </p:txBody>
      </p:sp>
    </p:spTree>
    <p:extLst>
      <p:ext uri="{BB962C8B-B14F-4D97-AF65-F5344CB8AC3E}">
        <p14:creationId xmlns:p14="http://schemas.microsoft.com/office/powerpoint/2010/main" val="3547095597"/>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4952</TotalTime>
  <Words>3433</Words>
  <Application>Microsoft Office PowerPoint</Application>
  <PresentationFormat>Apresentação na tela (4:3)</PresentationFormat>
  <Paragraphs>344</Paragraphs>
  <Slides>20</Slides>
  <Notes>7</Notes>
  <HiddenSlides>0</HiddenSlides>
  <MMClips>0</MMClips>
  <ScaleCrop>false</ScaleCrop>
  <HeadingPairs>
    <vt:vector size="6" baseType="variant">
      <vt:variant>
        <vt:lpstr>Fontes usadas</vt:lpstr>
      </vt:variant>
      <vt:variant>
        <vt:i4>20</vt:i4>
      </vt:variant>
      <vt:variant>
        <vt:lpstr>Tema</vt:lpstr>
      </vt:variant>
      <vt:variant>
        <vt:i4>1</vt:i4>
      </vt:variant>
      <vt:variant>
        <vt:lpstr>Títulos de slides</vt:lpstr>
      </vt:variant>
      <vt:variant>
        <vt:i4>20</vt:i4>
      </vt:variant>
    </vt:vector>
  </HeadingPairs>
  <TitlesOfParts>
    <vt:vector size="41" baseType="lpstr">
      <vt:lpstr>AdvOT596495f2</vt:lpstr>
      <vt:lpstr>Agency FB</vt:lpstr>
      <vt:lpstr>Arial</vt:lpstr>
      <vt:lpstr>Arial</vt:lpstr>
      <vt:lpstr>Arial Rounded MT Bold</vt:lpstr>
      <vt:lpstr>Bahnschrift Condensed</vt:lpstr>
      <vt:lpstr>Bahnschrift Light</vt:lpstr>
      <vt:lpstr>Bahnschrift SemiLight Condensed</vt:lpstr>
      <vt:lpstr>BlinkMacSystemFont</vt:lpstr>
      <vt:lpstr>Calibri</vt:lpstr>
      <vt:lpstr>Calibri Light</vt:lpstr>
      <vt:lpstr>Candara Light</vt:lpstr>
      <vt:lpstr>Consolas</vt:lpstr>
      <vt:lpstr>Cooper Black</vt:lpstr>
      <vt:lpstr>Corbel Light</vt:lpstr>
      <vt:lpstr>Gadugi</vt:lpstr>
      <vt:lpstr>Ink Free</vt:lpstr>
      <vt:lpstr>Merriweather</vt:lpstr>
      <vt:lpstr>Times New Roman</vt:lpstr>
      <vt:lpstr>Wingdings</vt:lpstr>
      <vt:lpstr>Tema do Office</vt:lpstr>
      <vt:lpstr>ROTEIRO PARA SÍNTESE DOS ESTUDOS</vt:lpstr>
      <vt:lpstr>Descrição da Atividade</vt:lpstr>
      <vt:lpstr>Apresentação do PowerPoint</vt:lpstr>
      <vt:lpstr>Apresentação do PowerPoint</vt:lpstr>
      <vt:lpstr>Avaliação da qualidade metodológica do ensaio clínico (risco de viés)</vt:lpstr>
      <vt:lpstr>Apresentação do PowerPoint</vt:lpstr>
      <vt:lpstr>APRESENTAÇÃO DOS DADOS: Etapa 1</vt:lpstr>
      <vt:lpstr>Apresentação do PowerPoint</vt:lpstr>
      <vt:lpstr>Apresentação do PowerPoint</vt:lpstr>
      <vt:lpstr>Apresentação do PowerPoint</vt:lpstr>
      <vt:lpstr>Apresentação do PowerPoint</vt:lpstr>
      <vt:lpstr>APRESENTAÇÃO DOS DADOS: Etapa 2</vt:lpstr>
      <vt:lpstr>Apresentação do PowerPoint</vt:lpstr>
      <vt:lpstr>Apresentação do PowerPoint</vt:lpstr>
      <vt:lpstr>Apresentação do PowerPoint</vt:lpstr>
      <vt:lpstr>Apresentação do PowerPoint</vt:lpstr>
      <vt:lpstr>Apresentação do PowerPoint</vt:lpstr>
      <vt:lpstr>APRESENTAÇÃO DOS DADOS: Etapa 3</vt:lpstr>
      <vt:lpstr>Apresentação do PowerPoint</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Bernardo Coutinho</dc:creator>
  <cp:lastModifiedBy>Bernardo Coutinho</cp:lastModifiedBy>
  <cp:revision>101</cp:revision>
  <dcterms:created xsi:type="dcterms:W3CDTF">2020-05-05T10:42:17Z</dcterms:created>
  <dcterms:modified xsi:type="dcterms:W3CDTF">2020-11-19T14:33:06Z</dcterms:modified>
</cp:coreProperties>
</file>